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9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790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3657419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867559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018467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3704988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4289168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397641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3654664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420096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322719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1572319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828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634247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527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920148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4392680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758708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456D1AA-D402-412E-AB1D-94FE2A1D9311}" type="datetimeFigureOut">
              <a:rPr lang="ky-KG" smtClean="0"/>
              <a:t>24/10/2025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4E90BB7-9374-439F-BC9A-15DBBCB42563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4502647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7A39238-9051-25EA-C822-5D71D4FFF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736" y="1714351"/>
            <a:ext cx="6096528" cy="3429297"/>
          </a:xfrm>
          <a:prstGeom prst="rect">
            <a:avLst/>
          </a:prstGeom>
        </p:spPr>
      </p:pic>
      <p:pic>
        <p:nvPicPr>
          <p:cNvPr id="1026" name="Picture 2" descr="Бурч. Бурчтун турлору">
            <a:extLst>
              <a:ext uri="{FF2B5EF4-FFF2-40B4-BE49-F238E27FC236}">
                <a16:creationId xmlns:a16="http://schemas.microsoft.com/office/drawing/2014/main" id="{FCAF0074-931D-D1CC-C150-87F035706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23" y="286439"/>
            <a:ext cx="10807547" cy="626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1510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Бурч. Бурчтун турлору">
            <a:extLst>
              <a:ext uri="{FF2B5EF4-FFF2-40B4-BE49-F238E27FC236}">
                <a16:creationId xmlns:a16="http://schemas.microsoft.com/office/drawing/2014/main" id="{5014C8F7-62DE-E541-E7AF-893FA61B5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75" y="165253"/>
            <a:ext cx="10432973" cy="616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965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1DE627A-89BC-D73D-64AA-67CC51803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586" y="253387"/>
            <a:ext cx="10245686" cy="582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9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Бурчтун турлору: тик бурч,тар бурч,Кен бурч,">
            <a:extLst>
              <a:ext uri="{FF2B5EF4-FFF2-40B4-BE49-F238E27FC236}">
                <a16:creationId xmlns:a16="http://schemas.microsoft.com/office/drawing/2014/main" id="{D26262C1-C74F-B8EC-8FB4-616926699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60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Бурчтун турлору: тик бурч,тар бурч,Кен бурч,">
            <a:extLst>
              <a:ext uri="{FF2B5EF4-FFF2-40B4-BE49-F238E27FC236}">
                <a16:creationId xmlns:a16="http://schemas.microsoft.com/office/drawing/2014/main" id="{1D119D82-ECBE-B785-21FF-BA71D9A0C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45" y="209320"/>
            <a:ext cx="10201619" cy="609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66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2472381-45E8-E714-DB1E-F416FDD123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572" y="176270"/>
            <a:ext cx="10620261" cy="591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822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2BE0530-E557-4CEB-F8F6-533EC29781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860" y="319490"/>
            <a:ext cx="10058399" cy="608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290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5C339BD-D8C1-CC45-7BC2-B25A63B94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383" y="187287"/>
            <a:ext cx="9716877" cy="6301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759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F2236D1-BED9-C7AE-8F0F-24CB224EA1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754" y="286439"/>
            <a:ext cx="9474506" cy="577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63AF90-1FC2-4E24-7764-C523B6E01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945" y="330505"/>
            <a:ext cx="8527055" cy="6213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6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27</TotalTime>
  <Words>0</Words>
  <Application>Microsoft Office PowerPoint</Application>
  <PresentationFormat>Широкоэкранный</PresentationFormat>
  <Paragraphs>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Мугалим</dc:creator>
  <cp:lastModifiedBy>Мугалим</cp:lastModifiedBy>
  <cp:revision>1</cp:revision>
  <dcterms:created xsi:type="dcterms:W3CDTF">2025-10-24T01:51:50Z</dcterms:created>
  <dcterms:modified xsi:type="dcterms:W3CDTF">2025-10-24T02:18:56Z</dcterms:modified>
</cp:coreProperties>
</file>