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png" ContentType="image/png"/>
  <Default Extension="jpe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1.xml" ContentType="application/vnd.openxmlformats-officedocument.theme+xml"/>
  <Override PartName="/ppt/notesMasters/notesMaster1.xml" ContentType="application/vnd.openxmlformats-officedocument.presentationml.notesMaster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notesSlides/notesSlide1.xml" ContentType="application/vnd.openxmlformats-officedocument.presentationml.notesSlide+xml"/>
  <Override PartName="/ppt/slides/slide53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54.xml" ContentType="application/vnd.openxmlformats-officedocument.presentationml.slide+xml"/>
  <Override PartName="/ppt/notesSlides/notesSlide3.xml" ContentType="application/vnd.openxmlformats-officedocument.presentationml.notes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tableStyles.xml" ContentType="application/vnd.openxmlformats-officedocument.presentationml.tableStyle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</Types>
</file>

<file path=_rels/.rels><?xml version="1.0" encoding="UTF-8" standalone="yes"?>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officeDocument/2006/relationships/extended-properties" Target="docProps/app.xml"/><Relationship Id="rId3" Type="http://schemas.openxmlformats.org/package/2006/relationships/metadata/core-properties" Target="docProps/core.xml"/><Relationship Id="rId4" Type="http://schemas.openxmlformats.org/officeDocument/2006/relationships/custom-properties" Target="docProps/custom.xml"/></Relationships>
</file>

<file path=ppt/presentation.xml><?xml version="1.0" encoding="utf-8"?>
<p:presentation xmlns:p="http://schemas.openxmlformats.org/presentationml/2006/main" xmlns:r="http://schemas.openxmlformats.org/officeDocument/2006/relationships" xmlns:a="http://schemas.openxmlformats.org/drawingml/2006/main" autoCompressPictures="0">
  <p:sldMasterIdLst>
    <p:sldMasterId id="2147483681" r:id="rId1"/>
  </p:sldMasterIdLst>
  <p:notesMasterIdLst>
    <p:notesMasterId r:id="rId2"/>
  </p:notesMasterIdLst>
  <p:sldIdLst>
    <p:sldId id="406" r:id="rId3"/>
    <p:sldId id="407" r:id="rId4"/>
    <p:sldId id="408" r:id="rId5"/>
    <p:sldId id="409" r:id="rId6"/>
    <p:sldId id="410" r:id="rId7"/>
    <p:sldId id="411" r:id="rId8"/>
    <p:sldId id="412" r:id="rId9"/>
    <p:sldId id="413" r:id="rId10"/>
    <p:sldId id="414" r:id="rId11"/>
    <p:sldId id="415" r:id="rId12"/>
    <p:sldId id="416" r:id="rId13"/>
    <p:sldId id="417" r:id="rId14"/>
    <p:sldId id="418" r:id="rId15"/>
    <p:sldId id="419" r:id="rId16"/>
    <p:sldId id="420" r:id="rId17"/>
    <p:sldId id="421" r:id="rId18"/>
    <p:sldId id="422" r:id="rId19"/>
    <p:sldId id="423" r:id="rId20"/>
    <p:sldId id="424" r:id="rId21"/>
    <p:sldId id="425" r:id="rId22"/>
    <p:sldId id="426" r:id="rId23"/>
    <p:sldId id="427" r:id="rId24"/>
    <p:sldId id="428" r:id="rId25"/>
    <p:sldId id="429" r:id="rId26"/>
    <p:sldId id="430" r:id="rId27"/>
    <p:sldId id="431" r:id="rId28"/>
    <p:sldId id="432" r:id="rId29"/>
    <p:sldId id="433" r:id="rId30"/>
    <p:sldId id="434" r:id="rId31"/>
    <p:sldId id="435" r:id="rId32"/>
    <p:sldId id="436" r:id="rId33"/>
    <p:sldId id="437" r:id="rId34"/>
    <p:sldId id="438" r:id="rId35"/>
    <p:sldId id="439" r:id="rId36"/>
    <p:sldId id="440" r:id="rId37"/>
    <p:sldId id="441" r:id="rId38"/>
    <p:sldId id="442" r:id="rId39"/>
    <p:sldId id="443" r:id="rId40"/>
    <p:sldId id="444" r:id="rId41"/>
    <p:sldId id="445" r:id="rId42"/>
    <p:sldId id="446" r:id="rId43"/>
    <p:sldId id="447" r:id="rId44"/>
    <p:sldId id="448" r:id="rId45"/>
    <p:sldId id="449" r:id="rId46"/>
    <p:sldId id="450" r:id="rId47"/>
    <p:sldId id="451" r:id="rId48"/>
    <p:sldId id="452" r:id="rId49"/>
    <p:sldId id="453" r:id="rId50"/>
    <p:sldId id="454" r:id="rId51"/>
    <p:sldId id="455" r:id="rId52"/>
    <p:sldId id="456" r:id="rId53"/>
    <p:sldId id="457" r:id="rId54"/>
    <p:sldId id="458" r:id="rId55"/>
    <p:sldId id="459" r:id="rId56"/>
    <p:sldId id="460" r:id="rId57"/>
    <p:sldId id="461" r:id="rId58"/>
    <p:sldId id="462" r:id="rId59"/>
    <p:sldId id="463" r:id="rId60"/>
    <p:sldId id="464" r:id="rId61"/>
    <p:sldId id="465" r:id="rId62"/>
    <p:sldId id="466" r:id="rId63"/>
    <p:sldId id="467" r:id="rId64"/>
    <p:sldId id="468" r:id="rId65"/>
    <p:sldId id="469" r:id="rId66"/>
    <p:sldId id="470" r:id="rId67"/>
    <p:sldId id="471" r:id="rId68"/>
    <p:sldId id="472" r:id="rId69"/>
    <p:sldId id="473" r:id="rId70"/>
    <p:sldId id="474" r:id="rId71"/>
    <p:sldId id="475" r:id="rId72"/>
    <p:sldId id="476" r:id="rId73"/>
    <p:sldId id="477" r:id="rId74"/>
    <p:sldId id="478" r:id="rId75"/>
  </p:sldIdLst>
  <p:sldSz type="screen16x9" cy="6858000" cx="12192000"/>
  <p:notesSz cx="6858000" cy="9144000"/>
  <p:defaultTextStyle>
    <a:defPPr>
      <a:defRPr lang="en-US"/>
    </a:defPPr>
    <a:lvl1pPr algn="l" defTabSz="457200" eaLnBrk="1" hangingPunct="1" latinLnBrk="0" marL="0" rtl="0">
      <a:defRPr sz="1800" kern="1200">
        <a:solidFill>
          <a:schemeClr val="tx1"/>
        </a:solidFill>
        <a:latin typeface="+mn-lt"/>
        <a:ea typeface="+mn-ea"/>
        <a:cs typeface="+mn-cs"/>
      </a:defRPr>
    </a:lvl1pPr>
    <a:lvl2pPr algn="l" defTabSz="457200" eaLnBrk="1" hangingPunct="1" latinLnBrk="0" marL="457200" rtl="0">
      <a:defRPr sz="1800" kern="1200">
        <a:solidFill>
          <a:schemeClr val="tx1"/>
        </a:solidFill>
        <a:latin typeface="+mn-lt"/>
        <a:ea typeface="+mn-ea"/>
        <a:cs typeface="+mn-cs"/>
      </a:defRPr>
    </a:lvl2pPr>
    <a:lvl3pPr algn="l" defTabSz="457200" eaLnBrk="1" hangingPunct="1" latinLnBrk="0" marL="914400" rtl="0">
      <a:defRPr sz="1800" kern="1200">
        <a:solidFill>
          <a:schemeClr val="tx1"/>
        </a:solidFill>
        <a:latin typeface="+mn-lt"/>
        <a:ea typeface="+mn-ea"/>
        <a:cs typeface="+mn-cs"/>
      </a:defRPr>
    </a:lvl3pPr>
    <a:lvl4pPr algn="l" defTabSz="457200" eaLnBrk="1" hangingPunct="1" latinLnBrk="0" marL="1371600" rtl="0">
      <a:defRPr sz="1800" kern="1200">
        <a:solidFill>
          <a:schemeClr val="tx1"/>
        </a:solidFill>
        <a:latin typeface="+mn-lt"/>
        <a:ea typeface="+mn-ea"/>
        <a:cs typeface="+mn-cs"/>
      </a:defRPr>
    </a:lvl4pPr>
    <a:lvl5pPr algn="l" defTabSz="457200" eaLnBrk="1" hangingPunct="1" latinLnBrk="0" marL="1828800" rtl="0">
      <a:defRPr sz="1800" kern="1200">
        <a:solidFill>
          <a:schemeClr val="tx1"/>
        </a:solidFill>
        <a:latin typeface="+mn-lt"/>
        <a:ea typeface="+mn-ea"/>
        <a:cs typeface="+mn-cs"/>
      </a:defRPr>
    </a:lvl5pPr>
    <a:lvl6pPr algn="l" defTabSz="457200" eaLnBrk="1" hangingPunct="1" latinLnBrk="0" marL="2286000" rtl="0">
      <a:defRPr sz="1800" kern="1200">
        <a:solidFill>
          <a:schemeClr val="tx1"/>
        </a:solidFill>
        <a:latin typeface="+mn-lt"/>
        <a:ea typeface="+mn-ea"/>
        <a:cs typeface="+mn-cs"/>
      </a:defRPr>
    </a:lvl6pPr>
    <a:lvl7pPr algn="l" defTabSz="457200" eaLnBrk="1" hangingPunct="1" latinLnBrk="0" marL="2743200" rtl="0">
      <a:defRPr sz="1800" kern="1200">
        <a:solidFill>
          <a:schemeClr val="tx1"/>
        </a:solidFill>
        <a:latin typeface="+mn-lt"/>
        <a:ea typeface="+mn-ea"/>
        <a:cs typeface="+mn-cs"/>
      </a:defRPr>
    </a:lvl7pPr>
    <a:lvl8pPr algn="l" defTabSz="457200" eaLnBrk="1" hangingPunct="1" latinLnBrk="0" marL="3200400" rtl="0">
      <a:defRPr sz="1800" kern="1200">
        <a:solidFill>
          <a:schemeClr val="tx1"/>
        </a:solidFill>
        <a:latin typeface="+mn-lt"/>
        <a:ea typeface="+mn-ea"/>
        <a:cs typeface="+mn-cs"/>
      </a:defRPr>
    </a:lvl8pPr>
    <a:lvl9pPr algn="l" defTabSz="457200" eaLnBrk="1" hangingPunct="1" latinLnBrk="0" marL="3657600" rtl="0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p="http://schemas.openxmlformats.org/presentationml/2006/main" xmlns:r="http://schemas.openxmlformats.org/officeDocument/2006/relationships" xmlns:a="http://schemas.openxmlformats.org/drawing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p="http://schemas.openxmlformats.org/presentationml/2006/main" xmlns:r="http://schemas.openxmlformats.org/officeDocument/2006/relationships" xmlns:a="http://schemas.openxmlformats.org/drawingml/2006/main">
  <p:normalViewPr horzBarState="maximized">
    <p:restoredLeft sz="16013" autoAdjust="0"/>
    <p:restoredTop sz="94660"/>
  </p:normalViewPr>
  <p:slideViewPr>
    <p:cSldViewPr snapToGrid="0">
      <p:cViewPr varScale="1">
        <p:scale>
          <a:sx n="73" d="100"/>
          <a:sy n="73" d="100"/>
        </p:scale>
        <p:origin x="576" y="84"/>
      </p:cViewPr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4" Type="http://schemas.openxmlformats.org/officeDocument/2006/relationships/slide" Target="slides/slide2.xml"/><Relationship Id="rId5" Type="http://schemas.openxmlformats.org/officeDocument/2006/relationships/slide" Target="slides/slide3.xml"/><Relationship Id="rId6" Type="http://schemas.openxmlformats.org/officeDocument/2006/relationships/slide" Target="slides/slide4.xml"/><Relationship Id="rId7" Type="http://schemas.openxmlformats.org/officeDocument/2006/relationships/slide" Target="slides/slide5.xml"/><Relationship Id="rId8" Type="http://schemas.openxmlformats.org/officeDocument/2006/relationships/slide" Target="slides/slide6.xml"/><Relationship Id="rId9" Type="http://schemas.openxmlformats.org/officeDocument/2006/relationships/slide" Target="slides/slide7.xml"/><Relationship Id="rId10" Type="http://schemas.openxmlformats.org/officeDocument/2006/relationships/slide" Target="slides/slide8.xml"/><Relationship Id="rId11" Type="http://schemas.openxmlformats.org/officeDocument/2006/relationships/slide" Target="slides/slide9.xml"/><Relationship Id="rId12" Type="http://schemas.openxmlformats.org/officeDocument/2006/relationships/slide" Target="slides/slide10.xml"/><Relationship Id="rId13" Type="http://schemas.openxmlformats.org/officeDocument/2006/relationships/slide" Target="slides/slide11.xml"/><Relationship Id="rId14" Type="http://schemas.openxmlformats.org/officeDocument/2006/relationships/slide" Target="slides/slide12.xml"/><Relationship Id="rId15" Type="http://schemas.openxmlformats.org/officeDocument/2006/relationships/slide" Target="slides/slide13.xml"/><Relationship Id="rId16" Type="http://schemas.openxmlformats.org/officeDocument/2006/relationships/slide" Target="slides/slide14.xml"/><Relationship Id="rId17" Type="http://schemas.openxmlformats.org/officeDocument/2006/relationships/slide" Target="slides/slide15.xml"/><Relationship Id="rId18" Type="http://schemas.openxmlformats.org/officeDocument/2006/relationships/slide" Target="slides/slide16.xml"/><Relationship Id="rId19" Type="http://schemas.openxmlformats.org/officeDocument/2006/relationships/slide" Target="slides/slide17.xml"/><Relationship Id="rId20" Type="http://schemas.openxmlformats.org/officeDocument/2006/relationships/slide" Target="slides/slide18.xml"/><Relationship Id="rId21" Type="http://schemas.openxmlformats.org/officeDocument/2006/relationships/slide" Target="slides/slide19.xml"/><Relationship Id="rId22" Type="http://schemas.openxmlformats.org/officeDocument/2006/relationships/slide" Target="slides/slide20.xml"/><Relationship Id="rId23" Type="http://schemas.openxmlformats.org/officeDocument/2006/relationships/slide" Target="slides/slide21.xml"/><Relationship Id="rId24" Type="http://schemas.openxmlformats.org/officeDocument/2006/relationships/slide" Target="slides/slide22.xml"/><Relationship Id="rId25" Type="http://schemas.openxmlformats.org/officeDocument/2006/relationships/slide" Target="slides/slide23.xml"/><Relationship Id="rId26" Type="http://schemas.openxmlformats.org/officeDocument/2006/relationships/slide" Target="slides/slide24.xml"/><Relationship Id="rId27" Type="http://schemas.openxmlformats.org/officeDocument/2006/relationships/slide" Target="slides/slide25.xml"/><Relationship Id="rId28" Type="http://schemas.openxmlformats.org/officeDocument/2006/relationships/slide" Target="slides/slide26.xml"/><Relationship Id="rId29" Type="http://schemas.openxmlformats.org/officeDocument/2006/relationships/slide" Target="slides/slide27.xml"/><Relationship Id="rId30" Type="http://schemas.openxmlformats.org/officeDocument/2006/relationships/slide" Target="slides/slide28.xml"/><Relationship Id="rId31" Type="http://schemas.openxmlformats.org/officeDocument/2006/relationships/slide" Target="slides/slide29.xml"/><Relationship Id="rId32" Type="http://schemas.openxmlformats.org/officeDocument/2006/relationships/slide" Target="slides/slide30.xml"/><Relationship Id="rId33" Type="http://schemas.openxmlformats.org/officeDocument/2006/relationships/slide" Target="slides/slide31.xml"/><Relationship Id="rId34" Type="http://schemas.openxmlformats.org/officeDocument/2006/relationships/slide" Target="slides/slide32.xml"/><Relationship Id="rId35" Type="http://schemas.openxmlformats.org/officeDocument/2006/relationships/slide" Target="slides/slide33.xml"/><Relationship Id="rId36" Type="http://schemas.openxmlformats.org/officeDocument/2006/relationships/slide" Target="slides/slide34.xml"/><Relationship Id="rId37" Type="http://schemas.openxmlformats.org/officeDocument/2006/relationships/slide" Target="slides/slide35.xml"/><Relationship Id="rId38" Type="http://schemas.openxmlformats.org/officeDocument/2006/relationships/slide" Target="slides/slide36.xml"/><Relationship Id="rId39" Type="http://schemas.openxmlformats.org/officeDocument/2006/relationships/slide" Target="slides/slide37.xml"/><Relationship Id="rId40" Type="http://schemas.openxmlformats.org/officeDocument/2006/relationships/slide" Target="slides/slide38.xml"/><Relationship Id="rId41" Type="http://schemas.openxmlformats.org/officeDocument/2006/relationships/slide" Target="slides/slide39.xml"/><Relationship Id="rId42" Type="http://schemas.openxmlformats.org/officeDocument/2006/relationships/slide" Target="slides/slide40.xml"/><Relationship Id="rId43" Type="http://schemas.openxmlformats.org/officeDocument/2006/relationships/slide" Target="slides/slide41.xml"/><Relationship Id="rId44" Type="http://schemas.openxmlformats.org/officeDocument/2006/relationships/slide" Target="slides/slide42.xml"/><Relationship Id="rId45" Type="http://schemas.openxmlformats.org/officeDocument/2006/relationships/slide" Target="slides/slide43.xml"/><Relationship Id="rId46" Type="http://schemas.openxmlformats.org/officeDocument/2006/relationships/slide" Target="slides/slide44.xml"/><Relationship Id="rId47" Type="http://schemas.openxmlformats.org/officeDocument/2006/relationships/slide" Target="slides/slide45.xml"/><Relationship Id="rId48" Type="http://schemas.openxmlformats.org/officeDocument/2006/relationships/slide" Target="slides/slide46.xml"/><Relationship Id="rId49" Type="http://schemas.openxmlformats.org/officeDocument/2006/relationships/slide" Target="slides/slide47.xml"/><Relationship Id="rId50" Type="http://schemas.openxmlformats.org/officeDocument/2006/relationships/slide" Target="slides/slide48.xml"/><Relationship Id="rId51" Type="http://schemas.openxmlformats.org/officeDocument/2006/relationships/slide" Target="slides/slide49.xml"/><Relationship Id="rId52" Type="http://schemas.openxmlformats.org/officeDocument/2006/relationships/slide" Target="slides/slide50.xml"/><Relationship Id="rId53" Type="http://schemas.openxmlformats.org/officeDocument/2006/relationships/slide" Target="slides/slide51.xml"/><Relationship Id="rId54" Type="http://schemas.openxmlformats.org/officeDocument/2006/relationships/slide" Target="slides/slide52.xml"/><Relationship Id="rId55" Type="http://schemas.openxmlformats.org/officeDocument/2006/relationships/slide" Target="slides/slide53.xml"/><Relationship Id="rId56" Type="http://schemas.openxmlformats.org/officeDocument/2006/relationships/slide" Target="slides/slide54.xml"/><Relationship Id="rId57" Type="http://schemas.openxmlformats.org/officeDocument/2006/relationships/slide" Target="slides/slide55.xml"/><Relationship Id="rId58" Type="http://schemas.openxmlformats.org/officeDocument/2006/relationships/slide" Target="slides/slide56.xml"/><Relationship Id="rId59" Type="http://schemas.openxmlformats.org/officeDocument/2006/relationships/slide" Target="slides/slide57.xml"/><Relationship Id="rId60" Type="http://schemas.openxmlformats.org/officeDocument/2006/relationships/slide" Target="slides/slide58.xml"/><Relationship Id="rId61" Type="http://schemas.openxmlformats.org/officeDocument/2006/relationships/slide" Target="slides/slide59.xml"/><Relationship Id="rId62" Type="http://schemas.openxmlformats.org/officeDocument/2006/relationships/slide" Target="slides/slide60.xml"/><Relationship Id="rId63" Type="http://schemas.openxmlformats.org/officeDocument/2006/relationships/slide" Target="slides/slide61.xml"/><Relationship Id="rId64" Type="http://schemas.openxmlformats.org/officeDocument/2006/relationships/slide" Target="slides/slide62.xml"/><Relationship Id="rId65" Type="http://schemas.openxmlformats.org/officeDocument/2006/relationships/slide" Target="slides/slide63.xml"/><Relationship Id="rId66" Type="http://schemas.openxmlformats.org/officeDocument/2006/relationships/slide" Target="slides/slide64.xml"/><Relationship Id="rId67" Type="http://schemas.openxmlformats.org/officeDocument/2006/relationships/slide" Target="slides/slide65.xml"/><Relationship Id="rId68" Type="http://schemas.openxmlformats.org/officeDocument/2006/relationships/slide" Target="slides/slide66.xml"/><Relationship Id="rId69" Type="http://schemas.openxmlformats.org/officeDocument/2006/relationships/slide" Target="slides/slide67.xml"/><Relationship Id="rId70" Type="http://schemas.openxmlformats.org/officeDocument/2006/relationships/slide" Target="slides/slide68.xml"/><Relationship Id="rId71" Type="http://schemas.openxmlformats.org/officeDocument/2006/relationships/slide" Target="slides/slide69.xml"/><Relationship Id="rId72" Type="http://schemas.openxmlformats.org/officeDocument/2006/relationships/slide" Target="slides/slide70.xml"/><Relationship Id="rId73" Type="http://schemas.openxmlformats.org/officeDocument/2006/relationships/slide" Target="slides/slide71.xml"/><Relationship Id="rId74" Type="http://schemas.openxmlformats.org/officeDocument/2006/relationships/slide" Target="slides/slide72.xml"/><Relationship Id="rId75" Type="http://schemas.openxmlformats.org/officeDocument/2006/relationships/slide" Target="slides/slide73.xml"/><Relationship Id="rId76" Type="http://schemas.openxmlformats.org/officeDocument/2006/relationships/tableStyles" Target="tableStyles.xml"/><Relationship Id="rId77" Type="http://schemas.openxmlformats.org/officeDocument/2006/relationships/presProps" Target="presProps.xml"/><Relationship Id="rId78" Type="http://schemas.openxmlformats.org/officeDocument/2006/relationships/viewProps" Target="viewProps.xml"/><Relationship Id="rId79" Type="http://schemas.openxmlformats.org/officeDocument/2006/relationships/theme" Target="theme/theme1.xml"/></Relationships>
</file>

<file path=ppt/notesMasters/_rels/notesMaster1.xml.rels><?xml version="1.0" encoding="UTF-8" standalone="yes"?>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92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921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/>
        </p:spPr>
        <p:txBody>
          <a:bodyPr bIns="45720" lIns="91440" rIns="91440" rtlCol="0" tIns="45720" vert="horz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1048922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/>
        </p:spPr>
        <p:txBody>
          <a:bodyPr bIns="45720" lIns="91440" rIns="91440" rtlCol="0" tIns="45720" vert="horz"/>
          <a:lstStyle>
            <a:lvl1pPr algn="r">
              <a:defRPr sz="1200"/>
            </a:lvl1pPr>
          </a:lstStyle>
          <a:p>
            <a:fld id="{7782DE12-614D-484A-9623-251910329318}" type="datetimeFigureOut">
              <a:rPr lang="ru-RU" smtClean="0"/>
              <a:t>пн 19.04.21</a:t>
            </a:fld>
            <a:endParaRPr lang="ru-RU"/>
          </a:p>
        </p:txBody>
      </p:sp>
      <p:sp>
        <p:nvSpPr>
          <p:cNvPr id="1048923" name="Образ слайда 3"/>
          <p:cNvSpPr>
            <a:spLocks noChangeAspect="1" noRot="1" noGrp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/>
          <a:noFill/>
          <a:ln w="12700">
            <a:solidFill>
              <a:prstClr val="black"/>
            </a:solidFill>
          </a:ln>
        </p:spPr>
        <p:txBody>
          <a:bodyPr anchor="ctr" bIns="45720" lIns="91440" rIns="91440" rtlCol="0" tIns="45720" vert="horz"/>
          <a:p>
            <a:endParaRPr lang="ru-RU"/>
          </a:p>
        </p:txBody>
      </p:sp>
      <p:sp>
        <p:nvSpPr>
          <p:cNvPr id="1048924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/>
        </p:spPr>
        <p:txBody>
          <a:bodyPr bIns="45720" lIns="91440" rIns="91440" rtlCol="0" tIns="45720" vert="horz"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1048925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/>
        </p:spPr>
        <p:txBody>
          <a:bodyPr anchor="b" bIns="45720" lIns="91440" rIns="91440" rtlCol="0" tIns="45720" vert="horz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1048926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/>
        </p:spPr>
        <p:txBody>
          <a:bodyPr anchor="b" bIns="45720" lIns="91440" rIns="91440" rtlCol="0" tIns="45720" vert="horz"/>
          <a:lstStyle>
            <a:lvl1pPr algn="r">
              <a:defRPr sz="1200"/>
            </a:lvl1pPr>
          </a:lstStyle>
          <a:p>
            <a:fld id="{AD3AB054-6558-43BF-8840-D751A550066C}" type="slidenum">
              <a:rPr lang="ru-RU" smtClean="0"/>
              <a:t>‹#›</a:t>
            </a:fld>
            <a:endParaRPr lang="ru-RU"/>
          </a:p>
        </p:txBody>
      </p:sp>
    </p:spTree>
  </p:cSld>
  <p:clrMap accent1="accent1" accent2="accent2" accent3="accent3" accent4="accent4" accent5="accent5" accent6="accent6" bg1="lt1" bg2="lt2" tx1="dk1" tx2="dk2" hlink="hlink" folHlink="folHlink"/>
  <p:notesStyle>
    <a:lvl1pPr algn="l" defTabSz="914400" eaLnBrk="1" hangingPunct="1" latinLnBrk="0" marL="0" rtl="0">
      <a:defRPr sz="1200" kern="12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sz="1200" kern="12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sz="1200" kern="12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sz="1200" kern="12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sz="1200" kern="12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sz="1200" kern="12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sz="1200" kern="12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sz="1200" kern="12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
<Relationships xmlns="http://schemas.openxmlformats.org/package/2006/relationships"><Relationship Id="rId1" Type="http://schemas.openxmlformats.org/officeDocument/2006/relationships/slide" Target="../slides/slide52.xml"/><Relationship Id="rId2" Type="http://schemas.openxmlformats.org/officeDocument/2006/relationships/notesMaster" Target="../notesMasters/notesMaster1.xml"/></Relationships>
</file>

<file path=ppt/notesSlides/_rels/notesSlide2.xml.rels><?xml version="1.0" encoding="UTF-8" standalone="yes"?>
<Relationships xmlns="http://schemas.openxmlformats.org/package/2006/relationships"><Relationship Id="rId1" Type="http://schemas.openxmlformats.org/officeDocument/2006/relationships/slide" Target="../slides/slide53.xml"/><Relationship Id="rId2" Type="http://schemas.openxmlformats.org/officeDocument/2006/relationships/notesMaster" Target="../notesMasters/notesMaster1.xml"/></Relationships>
</file>

<file path=ppt/notesSlides/_rels/notesSlide3.xml.rels><?xml version="1.0" encoding="UTF-8" standalone="yes"?>
<Relationships xmlns="http://schemas.openxmlformats.org/package/2006/relationships"><Relationship Id="rId1" Type="http://schemas.openxmlformats.org/officeDocument/2006/relationships/slide" Target="../slides/slide54.xml"/><Relationship Id="rId2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50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768" name="Образ слайда 1"/>
          <p:cNvSpPr>
            <a:spLocks noChangeAspect="1" noRot="1" noGrp="1"/>
          </p:cNvSpPr>
          <p:nvPr>
            <p:ph type="sldImg"/>
          </p:nvPr>
        </p:nvSpPr>
        <p:spPr/>
      </p:sp>
      <p:sp>
        <p:nvSpPr>
          <p:cNvPr id="1048769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p>
            <a:endParaRPr dirty="0" lang="ru-RU"/>
          </a:p>
        </p:txBody>
      </p:sp>
      <p:sp>
        <p:nvSpPr>
          <p:cNvPr id="1048770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p>
            <a:fld id="{45645CAF-1FC6-4296-B8BC-1819035F0D2E}" type="slidenum">
              <a:rPr lang="ru-RU" smtClean="0">
                <a:solidFill>
                  <a:prstClr val="black"/>
                </a:solidFill>
              </a:rPr>
              <a:t>52</a:t>
            </a:fld>
            <a:endParaRPr dirty="0" lang="ru-RU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53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775" name="Образ слайда 1"/>
          <p:cNvSpPr>
            <a:spLocks noChangeAspect="1" noRot="1" noGrp="1"/>
          </p:cNvSpPr>
          <p:nvPr>
            <p:ph type="sldImg"/>
          </p:nvPr>
        </p:nvSpPr>
        <p:spPr/>
      </p:sp>
      <p:sp>
        <p:nvSpPr>
          <p:cNvPr id="1048776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p>
            <a:endParaRPr dirty="0" lang="ru-RU"/>
          </a:p>
        </p:txBody>
      </p:sp>
      <p:sp>
        <p:nvSpPr>
          <p:cNvPr id="1048777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p>
            <a:fld id="{45645CAF-1FC6-4296-B8BC-1819035F0D2E}" type="slidenum">
              <a:rPr lang="ru-RU" smtClean="0">
                <a:solidFill>
                  <a:prstClr val="black"/>
                </a:solidFill>
              </a:rPr>
              <a:t>53</a:t>
            </a:fld>
            <a:endParaRPr dirty="0" lang="ru-RU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56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782" name="Образ слайда 1"/>
          <p:cNvSpPr>
            <a:spLocks noChangeAspect="1" noRot="1" noGrp="1"/>
          </p:cNvSpPr>
          <p:nvPr>
            <p:ph type="sldImg"/>
          </p:nvPr>
        </p:nvSpPr>
        <p:spPr/>
      </p:sp>
      <p:sp>
        <p:nvSpPr>
          <p:cNvPr id="104878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p>
            <a:endParaRPr dirty="0" lang="ru-RU"/>
          </a:p>
        </p:txBody>
      </p:sp>
      <p:sp>
        <p:nvSpPr>
          <p:cNvPr id="104878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p>
            <a:fld id="{45645CAF-1FC6-4296-B8BC-1819035F0D2E}" type="slidenum">
              <a:rPr lang="ru-RU" smtClean="0">
                <a:solidFill>
                  <a:prstClr val="black"/>
                </a:solidFill>
              </a:rPr>
              <a:t>54</a:t>
            </a:fld>
            <a:endParaRPr dirty="0" lang="ru-RU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showMasterSp="0" type="title">
  <p:cSld name="Титульный слайд">
    <p:spTree>
      <p:nvGrpSpPr>
        <p:cNvPr id="137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727" name="Title 1"/>
          <p:cNvSpPr>
            <a:spLocks noGrp="1"/>
          </p:cNvSpPr>
          <p:nvPr>
            <p:ph type="ctrTitle"/>
          </p:nvPr>
        </p:nvSpPr>
        <p:spPr>
          <a:xfrm>
            <a:off x="684212" y="685799"/>
            <a:ext cx="8001000" cy="2971801"/>
          </a:xfrm>
        </p:spPr>
        <p:txBody>
          <a:bodyPr anchor="b">
            <a:normAutofit/>
          </a:bodyPr>
          <a:lstStyle>
            <a:lvl1pPr algn="l">
              <a:defRPr sz="4800">
                <a:effectLst/>
              </a:defRPr>
            </a:lvl1pPr>
          </a:lstStyle>
          <a:p>
            <a:r>
              <a:rPr lang="ru-RU" smtClean="0"/>
              <a:t>Образец заголовка</a:t>
            </a:r>
            <a:endParaRPr dirty="0" lang="en-US"/>
          </a:p>
        </p:txBody>
      </p:sp>
      <p:sp>
        <p:nvSpPr>
          <p:cNvPr id="1048728" name="Subtitle 2"/>
          <p:cNvSpPr>
            <a:spLocks noGrp="1"/>
          </p:cNvSpPr>
          <p:nvPr>
            <p:ph type="subTitle" idx="1"/>
          </p:nvPr>
        </p:nvSpPr>
        <p:spPr>
          <a:xfrm>
            <a:off x="684212" y="3843867"/>
            <a:ext cx="6400800" cy="1947333"/>
          </a:xfrm>
        </p:spPr>
        <p:txBody>
          <a:bodyPr anchor="t">
            <a:normAutofit/>
          </a:bodyPr>
          <a:lstStyle>
            <a:lvl1pPr algn="l" indent="0" marL="0">
              <a:buNone/>
              <a:defRPr sz="2100">
                <a:solidFill>
                  <a:schemeClr val="bg2">
                    <a:lumMod val="75000"/>
                  </a:schemeClr>
                </a:solidFill>
              </a:defRPr>
            </a:lvl1pPr>
            <a:lvl2pPr algn="ctr" indent="0" marL="457200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algn="ctr" indent="0" marL="914400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algn="ctr" indent="0" marL="1371600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algn="ctr" indent="0" marL="1828800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algn="ctr" indent="0" marL="2286000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algn="ctr" indent="0" marL="2743200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algn="ctr" indent="0" marL="3200400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algn="ctr" indent="0" marL="3657600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dirty="0" lang="en-US"/>
          </a:p>
        </p:txBody>
      </p:sp>
      <p:sp>
        <p:nvSpPr>
          <p:cNvPr id="1048729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fld id="{B61BEF0D-F0BB-DE4B-95CE-6DB70DBA9567}" type="datetimeFigureOut">
              <a:rPr dirty="0" lang="en-US"/>
              <a:t>4/19/2021</a:t>
            </a:fld>
            <a:endParaRPr dirty="0" lang="en-US"/>
          </a:p>
        </p:txBody>
      </p:sp>
      <p:sp>
        <p:nvSpPr>
          <p:cNvPr id="1048730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endParaRPr dirty="0" lang="en-US"/>
          </a:p>
        </p:txBody>
      </p:sp>
      <p:sp>
        <p:nvSpPr>
          <p:cNvPr id="1048731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fld id="{D57F1E4F-1CFF-5643-939E-217C01CDF565}" type="slidenum">
              <a:rPr dirty="0" lang="en-US"/>
              <a:t>‹#›</a:t>
            </a:fld>
            <a:endParaRPr dirty="0" lang="en-US"/>
          </a:p>
        </p:txBody>
      </p:sp>
      <p:cxnSp>
        <p:nvCxnSpPr>
          <p:cNvPr id="3145733" name="Straight Connector 15"/>
          <p:cNvCxnSpPr>
            <a:cxnSpLocks/>
          </p:cNvCxnSpPr>
          <p:nvPr/>
        </p:nvCxnSpPr>
        <p:spPr>
          <a:xfrm flipH="1">
            <a:off x="8228012" y="8467"/>
            <a:ext cx="3810000" cy="3810000"/>
          </a:xfrm>
          <a:prstGeom prst="line"/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145734" name="Straight Connector 16"/>
          <p:cNvCxnSpPr>
            <a:cxnSpLocks/>
          </p:cNvCxnSpPr>
          <p:nvPr/>
        </p:nvCxnSpPr>
        <p:spPr>
          <a:xfrm flipH="1">
            <a:off x="6108170" y="91545"/>
            <a:ext cx="6080655" cy="6080655"/>
          </a:xfrm>
          <a:prstGeom prst="line"/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145735" name="Straight Connector 18"/>
          <p:cNvCxnSpPr>
            <a:cxnSpLocks/>
          </p:cNvCxnSpPr>
          <p:nvPr/>
        </p:nvCxnSpPr>
        <p:spPr>
          <a:xfrm flipH="1">
            <a:off x="7235825" y="228600"/>
            <a:ext cx="4953000" cy="4953000"/>
          </a:xfrm>
          <a:prstGeom prst="line"/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145736" name="Straight Connector 20"/>
          <p:cNvCxnSpPr>
            <a:cxnSpLocks/>
          </p:cNvCxnSpPr>
          <p:nvPr/>
        </p:nvCxnSpPr>
        <p:spPr>
          <a:xfrm flipH="1">
            <a:off x="7335837" y="32278"/>
            <a:ext cx="4852989" cy="4852989"/>
          </a:xfrm>
          <a:prstGeom prst="line"/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145737" name="Straight Connector 22"/>
          <p:cNvCxnSpPr>
            <a:cxnSpLocks/>
          </p:cNvCxnSpPr>
          <p:nvPr/>
        </p:nvCxnSpPr>
        <p:spPr>
          <a:xfrm flipH="1">
            <a:off x="7845426" y="609601"/>
            <a:ext cx="4343399" cy="4343399"/>
          </a:xfrm>
          <a:prstGeom prst="line"/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Заголовок и объект">
    <p:spTree>
      <p:nvGrpSpPr>
        <p:cNvPr id="133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717" name="Title 1"/>
          <p:cNvSpPr>
            <a:spLocks noGrp="1"/>
          </p:cNvSpPr>
          <p:nvPr>
            <p:ph type="title"/>
          </p:nvPr>
        </p:nvSpPr>
        <p:spPr/>
        <p:txBody>
          <a:bodyPr/>
          <a:p>
            <a:r>
              <a:rPr lang="ru-RU" smtClean="0"/>
              <a:t>Образец заголовка</a:t>
            </a:r>
            <a:endParaRPr dirty="0" lang="en-US"/>
          </a:p>
        </p:txBody>
      </p:sp>
      <p:sp>
        <p:nvSpPr>
          <p:cNvPr id="1048718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dirty="0" lang="en-US"/>
          </a:p>
        </p:txBody>
      </p:sp>
      <p:sp>
        <p:nvSpPr>
          <p:cNvPr id="1048719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fld id="{B61BEF0D-F0BB-DE4B-95CE-6DB70DBA9567}" type="datetimeFigureOut">
              <a:rPr dirty="0" lang="en-US"/>
              <a:t>4/19/2021</a:t>
            </a:fld>
            <a:endParaRPr dirty="0" lang="en-US"/>
          </a:p>
        </p:txBody>
      </p:sp>
      <p:sp>
        <p:nvSpPr>
          <p:cNvPr id="1048720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endParaRPr dirty="0" lang="en-US"/>
          </a:p>
        </p:txBody>
      </p:sp>
      <p:sp>
        <p:nvSpPr>
          <p:cNvPr id="1048721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fld id="{D57F1E4F-1CFF-5643-939E-217C01CDF565}" type="slidenum">
              <a:rPr dirty="0" lang="en-US"/>
              <a:t>‹#›</a:t>
            </a:fld>
            <a:endParaRPr dirty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secHead">
  <p:cSld name="Заголовок раздела">
    <p:spTree>
      <p:nvGrpSpPr>
        <p:cNvPr id="183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864" name="Title 1"/>
          <p:cNvSpPr>
            <a:spLocks noGrp="1"/>
          </p:cNvSpPr>
          <p:nvPr>
            <p:ph type="title"/>
          </p:nvPr>
        </p:nvSpPr>
        <p:spPr>
          <a:xfrm>
            <a:off x="684211" y="2006600"/>
            <a:ext cx="8534401" cy="2281600"/>
          </a:xfrm>
        </p:spPr>
        <p:txBody>
          <a:bodyPr anchor="b">
            <a:normAutofit/>
          </a:bodyPr>
          <a:lstStyle>
            <a:lvl1pPr algn="l">
              <a:defRPr b="0" cap="all" sz="3600"/>
            </a:lvl1pPr>
          </a:lstStyle>
          <a:p>
            <a:r>
              <a:rPr lang="ru-RU" smtClean="0"/>
              <a:t>Образец заголовка</a:t>
            </a:r>
            <a:endParaRPr dirty="0" lang="en-US"/>
          </a:p>
        </p:txBody>
      </p:sp>
      <p:sp>
        <p:nvSpPr>
          <p:cNvPr id="1048865" name="Text Placeholder 2"/>
          <p:cNvSpPr>
            <a:spLocks noGrp="1"/>
          </p:cNvSpPr>
          <p:nvPr>
            <p:ph type="body" idx="1"/>
          </p:nvPr>
        </p:nvSpPr>
        <p:spPr>
          <a:xfrm>
            <a:off x="684213" y="4495800"/>
            <a:ext cx="8534400" cy="1498600"/>
          </a:xfrm>
        </p:spPr>
        <p:txBody>
          <a:bodyPr anchor="t">
            <a:normAutofit/>
          </a:bodyPr>
          <a:lstStyle>
            <a:lvl1pPr algn="l" indent="0" marL="0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indent="0" marL="45720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indent="0" marL="91440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indent="0" marL="137160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indent="0" marL="182880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indent="0" marL="228600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indent="0" marL="274320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indent="0" marL="320040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indent="0" marL="365760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048866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fld id="{B61BEF0D-F0BB-DE4B-95CE-6DB70DBA9567}" type="datetimeFigureOut">
              <a:rPr dirty="0" lang="en-US"/>
              <a:t>4/19/2021</a:t>
            </a:fld>
            <a:endParaRPr dirty="0" lang="en-US"/>
          </a:p>
        </p:txBody>
      </p:sp>
      <p:sp>
        <p:nvSpPr>
          <p:cNvPr id="1048867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endParaRPr dirty="0" lang="en-US"/>
          </a:p>
        </p:txBody>
      </p:sp>
      <p:sp>
        <p:nvSpPr>
          <p:cNvPr id="1048868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fld id="{D57F1E4F-1CFF-5643-939E-217C01CDF565}" type="slidenum">
              <a:rPr dirty="0" lang="en-US"/>
              <a:t>‹#›</a:t>
            </a:fld>
            <a:endParaRPr dirty="0"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twoObj">
  <p:cSld name="Два объекта">
    <p:spTree>
      <p:nvGrpSpPr>
        <p:cNvPr id="188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896" name="Title 1"/>
          <p:cNvSpPr>
            <a:spLocks noGrp="1"/>
          </p:cNvSpPr>
          <p:nvPr>
            <p:ph type="title"/>
          </p:nvPr>
        </p:nvSpPr>
        <p:spPr/>
        <p:txBody>
          <a:bodyPr/>
          <a:p>
            <a:r>
              <a:rPr lang="ru-RU" smtClean="0"/>
              <a:t>Образец заголовка</a:t>
            </a:r>
            <a:endParaRPr dirty="0" lang="en-US"/>
          </a:p>
        </p:txBody>
      </p:sp>
      <p:sp>
        <p:nvSpPr>
          <p:cNvPr id="1048897" name="Content Placeholder 2"/>
          <p:cNvSpPr>
            <a:spLocks noGrp="1"/>
          </p:cNvSpPr>
          <p:nvPr>
            <p:ph sz="half" idx="1"/>
          </p:nvPr>
        </p:nvSpPr>
        <p:spPr>
          <a:xfrm>
            <a:off x="684211" y="685800"/>
            <a:ext cx="4937655" cy="3615267"/>
          </a:xfrm>
        </p:spPr>
        <p:txBody>
          <a:bodyPr>
            <a:normAutofit/>
          </a:bodyPr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dirty="0" lang="en-US"/>
          </a:p>
        </p:txBody>
      </p:sp>
      <p:sp>
        <p:nvSpPr>
          <p:cNvPr id="1048898" name="Content Placeholder 3"/>
          <p:cNvSpPr>
            <a:spLocks noGrp="1"/>
          </p:cNvSpPr>
          <p:nvPr>
            <p:ph sz="half" idx="2"/>
          </p:nvPr>
        </p:nvSpPr>
        <p:spPr>
          <a:xfrm>
            <a:off x="5808133" y="685801"/>
            <a:ext cx="4934479" cy="3615266"/>
          </a:xfrm>
        </p:spPr>
        <p:txBody>
          <a:bodyPr>
            <a:normAutofit/>
          </a:bodyPr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dirty="0" lang="en-US"/>
          </a:p>
        </p:txBody>
      </p:sp>
      <p:sp>
        <p:nvSpPr>
          <p:cNvPr id="1048899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fld id="{B61BEF0D-F0BB-DE4B-95CE-6DB70DBA9567}" type="datetimeFigureOut">
              <a:rPr dirty="0" lang="en-US"/>
              <a:t>4/19/2021</a:t>
            </a:fld>
            <a:endParaRPr dirty="0" lang="en-US"/>
          </a:p>
        </p:txBody>
      </p:sp>
      <p:sp>
        <p:nvSpPr>
          <p:cNvPr id="1048900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endParaRPr dirty="0" lang="en-US"/>
          </a:p>
        </p:txBody>
      </p:sp>
      <p:sp>
        <p:nvSpPr>
          <p:cNvPr id="1048901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fld id="{D57F1E4F-1CFF-5643-939E-217C01CDF565}" type="slidenum">
              <a:rPr dirty="0" lang="en-US"/>
              <a:t>‹#›</a:t>
            </a:fld>
            <a:endParaRPr dirty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twoTxTwoObj">
  <p:cSld name="Сравнение">
    <p:spTree>
      <p:nvGrpSpPr>
        <p:cNvPr id="184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869" name="Title 1"/>
          <p:cNvSpPr>
            <a:spLocks noGrp="1"/>
          </p:cNvSpPr>
          <p:nvPr>
            <p:ph type="title"/>
          </p:nvPr>
        </p:nvSpPr>
        <p:spPr/>
        <p:txBody>
          <a:bodyPr/>
          <a:p>
            <a:r>
              <a:rPr lang="ru-RU" smtClean="0"/>
              <a:t>Образец заголовка</a:t>
            </a:r>
            <a:endParaRPr dirty="0" lang="en-US"/>
          </a:p>
        </p:txBody>
      </p:sp>
      <p:sp>
        <p:nvSpPr>
          <p:cNvPr id="1048870" name="Text Placeholder 2"/>
          <p:cNvSpPr>
            <a:spLocks noGrp="1"/>
          </p:cNvSpPr>
          <p:nvPr>
            <p:ph type="body" idx="1"/>
          </p:nvPr>
        </p:nvSpPr>
        <p:spPr>
          <a:xfrm>
            <a:off x="972080" y="685800"/>
            <a:ext cx="4649787" cy="576262"/>
          </a:xfrm>
        </p:spPr>
        <p:txBody>
          <a:bodyPr anchor="b">
            <a:noAutofit/>
          </a:bodyPr>
          <a:lstStyle>
            <a:lvl1pPr indent="0" marL="0">
              <a:buNone/>
              <a:defRPr b="0" sz="2800">
                <a:solidFill>
                  <a:schemeClr val="tx1"/>
                </a:solidFill>
              </a:defRPr>
            </a:lvl1pPr>
            <a:lvl2pPr indent="0" marL="457200">
              <a:buNone/>
              <a:defRPr b="1" sz="2000"/>
            </a:lvl2pPr>
            <a:lvl3pPr indent="0" marL="914400">
              <a:buNone/>
              <a:defRPr b="1" sz="1800"/>
            </a:lvl3pPr>
            <a:lvl4pPr indent="0" marL="1371600">
              <a:buNone/>
              <a:defRPr b="1" sz="1600"/>
            </a:lvl4pPr>
            <a:lvl5pPr indent="0" marL="1828800">
              <a:buNone/>
              <a:defRPr b="1" sz="1600"/>
            </a:lvl5pPr>
            <a:lvl6pPr indent="0" marL="2286000">
              <a:buNone/>
              <a:defRPr b="1" sz="1600"/>
            </a:lvl6pPr>
            <a:lvl7pPr indent="0" marL="2743200">
              <a:buNone/>
              <a:defRPr b="1" sz="1600"/>
            </a:lvl7pPr>
            <a:lvl8pPr indent="0" marL="3200400">
              <a:buNone/>
              <a:defRPr b="1" sz="1600"/>
            </a:lvl8pPr>
            <a:lvl9pPr indent="0" marL="3657600">
              <a:buNone/>
              <a:defRPr b="1" sz="16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048871" name="Content Placeholder 3"/>
          <p:cNvSpPr>
            <a:spLocks noGrp="1"/>
          </p:cNvSpPr>
          <p:nvPr>
            <p:ph sz="half" idx="2"/>
          </p:nvPr>
        </p:nvSpPr>
        <p:spPr>
          <a:xfrm>
            <a:off x="684211" y="1270529"/>
            <a:ext cx="4937655" cy="3030538"/>
          </a:xfrm>
        </p:spPr>
        <p:txBody>
          <a:bodyPr anchor="t">
            <a:normAutofit/>
          </a:bodyPr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dirty="0" lang="en-US"/>
          </a:p>
        </p:txBody>
      </p:sp>
      <p:sp>
        <p:nvSpPr>
          <p:cNvPr id="104887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079066" y="685800"/>
            <a:ext cx="4665134" cy="576262"/>
          </a:xfrm>
        </p:spPr>
        <p:txBody>
          <a:bodyPr anchor="b">
            <a:noAutofit/>
          </a:bodyPr>
          <a:lstStyle>
            <a:lvl1pPr indent="0" marL="0">
              <a:buNone/>
              <a:defRPr b="0" sz="2800">
                <a:solidFill>
                  <a:schemeClr val="tx1"/>
                </a:solidFill>
              </a:defRPr>
            </a:lvl1pPr>
            <a:lvl2pPr indent="0" marL="457200">
              <a:buNone/>
              <a:defRPr b="1" sz="2000"/>
            </a:lvl2pPr>
            <a:lvl3pPr indent="0" marL="914400">
              <a:buNone/>
              <a:defRPr b="1" sz="1800"/>
            </a:lvl3pPr>
            <a:lvl4pPr indent="0" marL="1371600">
              <a:buNone/>
              <a:defRPr b="1" sz="1600"/>
            </a:lvl4pPr>
            <a:lvl5pPr indent="0" marL="1828800">
              <a:buNone/>
              <a:defRPr b="1" sz="1600"/>
            </a:lvl5pPr>
            <a:lvl6pPr indent="0" marL="2286000">
              <a:buNone/>
              <a:defRPr b="1" sz="1600"/>
            </a:lvl6pPr>
            <a:lvl7pPr indent="0" marL="2743200">
              <a:buNone/>
              <a:defRPr b="1" sz="1600"/>
            </a:lvl7pPr>
            <a:lvl8pPr indent="0" marL="3200400">
              <a:buNone/>
              <a:defRPr b="1" sz="1600"/>
            </a:lvl8pPr>
            <a:lvl9pPr indent="0" marL="3657600">
              <a:buNone/>
              <a:defRPr b="1" sz="16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048873" name="Content Placeholder 5"/>
          <p:cNvSpPr>
            <a:spLocks noGrp="1"/>
          </p:cNvSpPr>
          <p:nvPr>
            <p:ph sz="quarter" idx="4"/>
          </p:nvPr>
        </p:nvSpPr>
        <p:spPr>
          <a:xfrm>
            <a:off x="5806545" y="1262062"/>
            <a:ext cx="4929188" cy="3030538"/>
          </a:xfrm>
        </p:spPr>
        <p:txBody>
          <a:bodyPr anchor="t">
            <a:normAutofit/>
          </a:bodyPr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dirty="0" lang="en-US"/>
          </a:p>
        </p:txBody>
      </p:sp>
      <p:sp>
        <p:nvSpPr>
          <p:cNvPr id="1048874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fld id="{B61BEF0D-F0BB-DE4B-95CE-6DB70DBA9567}" type="datetimeFigureOut">
              <a:rPr dirty="0" lang="en-US"/>
              <a:t>4/19/2021</a:t>
            </a:fld>
            <a:endParaRPr dirty="0" lang="en-US"/>
          </a:p>
        </p:txBody>
      </p:sp>
      <p:sp>
        <p:nvSpPr>
          <p:cNvPr id="1048875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endParaRPr dirty="0" lang="en-US"/>
          </a:p>
        </p:txBody>
      </p:sp>
      <p:sp>
        <p:nvSpPr>
          <p:cNvPr id="1048876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fld id="{D57F1E4F-1CFF-5643-939E-217C01CDF565}" type="slidenum">
              <a:rPr dirty="0" lang="en-US"/>
              <a:t>‹#›</a:t>
            </a:fld>
            <a:endParaRPr dirty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titleOnly">
  <p:cSld name="Только заголовок">
    <p:spTree>
      <p:nvGrpSpPr>
        <p:cNvPr id="178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838" name="Title 1"/>
          <p:cNvSpPr>
            <a:spLocks noGrp="1"/>
          </p:cNvSpPr>
          <p:nvPr>
            <p:ph type="title"/>
          </p:nvPr>
        </p:nvSpPr>
        <p:spPr/>
        <p:txBody>
          <a:bodyPr/>
          <a:p>
            <a:r>
              <a:rPr lang="ru-RU" smtClean="0"/>
              <a:t>Образец заголовка</a:t>
            </a:r>
            <a:endParaRPr dirty="0" lang="en-US"/>
          </a:p>
        </p:txBody>
      </p:sp>
      <p:sp>
        <p:nvSpPr>
          <p:cNvPr id="1048839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fld id="{B61BEF0D-F0BB-DE4B-95CE-6DB70DBA9567}" type="datetimeFigureOut">
              <a:rPr dirty="0" lang="en-US"/>
              <a:t>4/19/2021</a:t>
            </a:fld>
            <a:endParaRPr dirty="0" lang="en-US"/>
          </a:p>
        </p:txBody>
      </p:sp>
      <p:sp>
        <p:nvSpPr>
          <p:cNvPr id="1048840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endParaRPr dirty="0" lang="en-US"/>
          </a:p>
        </p:txBody>
      </p:sp>
      <p:sp>
        <p:nvSpPr>
          <p:cNvPr id="1048841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fld id="{D57F1E4F-1CFF-5643-939E-217C01CDF565}" type="slidenum">
              <a:rPr dirty="0" lang="en-US"/>
              <a:t>‹#›</a:t>
            </a:fld>
            <a:endParaRPr dirty="0"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blank">
  <p:cSld name="Пустой слайд">
    <p:spTree>
      <p:nvGrpSpPr>
        <p:cNvPr id="3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581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fld id="{B61BEF0D-F0BB-DE4B-95CE-6DB70DBA9567}" type="datetimeFigureOut">
              <a:rPr dirty="0" lang="en-US"/>
              <a:t>4/19/2021</a:t>
            </a:fld>
            <a:endParaRPr dirty="0" lang="en-US"/>
          </a:p>
        </p:txBody>
      </p:sp>
      <p:sp>
        <p:nvSpPr>
          <p:cNvPr id="1048582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endParaRPr dirty="0" lang="en-US"/>
          </a:p>
        </p:txBody>
      </p:sp>
      <p:sp>
        <p:nvSpPr>
          <p:cNvPr id="1048583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fld id="{D57F1E4F-1CFF-5643-939E-217C01CDF565}" type="slidenum">
              <a:rPr dirty="0" lang="en-US"/>
              <a:t>‹#›</a:t>
            </a:fld>
            <a:endParaRPr dirty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Tx">
  <p:cSld name="Объект с подписью">
    <p:spTree>
      <p:nvGrpSpPr>
        <p:cNvPr id="190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910" name="Title 1"/>
          <p:cNvSpPr>
            <a:spLocks noGrp="1"/>
          </p:cNvSpPr>
          <p:nvPr>
            <p:ph type="title"/>
          </p:nvPr>
        </p:nvSpPr>
        <p:spPr>
          <a:xfrm>
            <a:off x="7085012" y="685800"/>
            <a:ext cx="3657600" cy="1371600"/>
          </a:xfrm>
        </p:spPr>
        <p:txBody>
          <a:bodyPr anchor="b">
            <a:normAutofit/>
          </a:bodyPr>
          <a:lstStyle>
            <a:lvl1pPr algn="l">
              <a:defRPr b="0" sz="2400"/>
            </a:lvl1pPr>
          </a:lstStyle>
          <a:p>
            <a:r>
              <a:rPr lang="ru-RU" smtClean="0"/>
              <a:t>Образец заголовка</a:t>
            </a:r>
            <a:endParaRPr dirty="0" lang="en-US"/>
          </a:p>
        </p:txBody>
      </p:sp>
      <p:sp>
        <p:nvSpPr>
          <p:cNvPr id="1048911" name="Content Placeholder 2"/>
          <p:cNvSpPr>
            <a:spLocks noGrp="1"/>
          </p:cNvSpPr>
          <p:nvPr>
            <p:ph idx="1"/>
          </p:nvPr>
        </p:nvSpPr>
        <p:spPr>
          <a:xfrm>
            <a:off x="684212" y="685800"/>
            <a:ext cx="5943601" cy="5308600"/>
          </a:xfrm>
        </p:spPr>
        <p:txBody>
          <a:bodyPr anchor="ctr">
            <a:normAutofit/>
          </a:bodyPr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dirty="0" lang="en-US"/>
          </a:p>
        </p:txBody>
      </p:sp>
      <p:sp>
        <p:nvSpPr>
          <p:cNvPr id="1048912" name="Text Placeholder 3"/>
          <p:cNvSpPr>
            <a:spLocks noGrp="1"/>
          </p:cNvSpPr>
          <p:nvPr>
            <p:ph type="body" sz="half" idx="2"/>
          </p:nvPr>
        </p:nvSpPr>
        <p:spPr>
          <a:xfrm>
            <a:off x="7085012" y="2209799"/>
            <a:ext cx="3657600" cy="2091267"/>
          </a:xfrm>
        </p:spPr>
        <p:txBody>
          <a:bodyPr anchor="t">
            <a:normAutofit/>
          </a:bodyPr>
          <a:lstStyle>
            <a:lvl1pPr indent="0" marL="0">
              <a:buNone/>
              <a:defRPr sz="1600"/>
            </a:lvl1pPr>
            <a:lvl2pPr indent="0" marL="457200">
              <a:buNone/>
              <a:defRPr sz="1200"/>
            </a:lvl2pPr>
            <a:lvl3pPr indent="0" marL="914400">
              <a:buNone/>
              <a:defRPr sz="1000"/>
            </a:lvl3pPr>
            <a:lvl4pPr indent="0" marL="1371600">
              <a:buNone/>
              <a:defRPr sz="900"/>
            </a:lvl4pPr>
            <a:lvl5pPr indent="0" marL="1828800">
              <a:buNone/>
              <a:defRPr sz="900"/>
            </a:lvl5pPr>
            <a:lvl6pPr indent="0" marL="2286000">
              <a:buNone/>
              <a:defRPr sz="900"/>
            </a:lvl6pPr>
            <a:lvl7pPr indent="0" marL="2743200">
              <a:buNone/>
              <a:defRPr sz="900"/>
            </a:lvl7pPr>
            <a:lvl8pPr indent="0" marL="3200400">
              <a:buNone/>
              <a:defRPr sz="900"/>
            </a:lvl8pPr>
            <a:lvl9pPr indent="0" marL="365760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048913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fld id="{B61BEF0D-F0BB-DE4B-95CE-6DB70DBA9567}" type="datetimeFigureOut">
              <a:rPr dirty="0" lang="en-US"/>
              <a:t>4/19/2021</a:t>
            </a:fld>
            <a:endParaRPr dirty="0" lang="en-US"/>
          </a:p>
        </p:txBody>
      </p:sp>
      <p:sp>
        <p:nvSpPr>
          <p:cNvPr id="1048914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endParaRPr dirty="0" lang="en-US"/>
          </a:p>
        </p:txBody>
      </p:sp>
      <p:sp>
        <p:nvSpPr>
          <p:cNvPr id="1048915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fld id="{D57F1E4F-1CFF-5643-939E-217C01CDF565}" type="slidenum">
              <a:rPr dirty="0" lang="en-US"/>
              <a:t>‹#›</a:t>
            </a:fld>
            <a:endParaRPr dirty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picTx">
  <p:cSld name="Рисунок с подписью">
    <p:spTree>
      <p:nvGrpSpPr>
        <p:cNvPr id="18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852" name="Title 1"/>
          <p:cNvSpPr>
            <a:spLocks noGrp="1"/>
          </p:cNvSpPr>
          <p:nvPr>
            <p:ph type="title"/>
          </p:nvPr>
        </p:nvSpPr>
        <p:spPr>
          <a:xfrm>
            <a:off x="4722812" y="1447800"/>
            <a:ext cx="6019800" cy="1143000"/>
          </a:xfrm>
        </p:spPr>
        <p:txBody>
          <a:bodyPr anchor="b">
            <a:normAutofit/>
          </a:bodyPr>
          <a:lstStyle>
            <a:lvl1pPr algn="l">
              <a:defRPr b="0" sz="2800"/>
            </a:lvl1pPr>
          </a:lstStyle>
          <a:p>
            <a:r>
              <a:rPr lang="ru-RU" smtClean="0"/>
              <a:t>Образец заголовка</a:t>
            </a:r>
            <a:endParaRPr dirty="0" lang="en-US"/>
          </a:p>
        </p:txBody>
      </p:sp>
      <p:sp>
        <p:nvSpPr>
          <p:cNvPr id="1048853" name="Picture Placeholder 2"/>
          <p:cNvSpPr>
            <a:spLocks noChangeAspect="1" noGrp="1"/>
          </p:cNvSpPr>
          <p:nvPr>
            <p:ph type="pic" idx="1"/>
          </p:nvPr>
        </p:nvSpPr>
        <p:spPr>
          <a:xfrm>
            <a:off x="989012" y="914400"/>
            <a:ext cx="3280974" cy="45720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r="14460000" dist="381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algn="ctr" indent="0" marL="0">
              <a:buNone/>
              <a:defRPr sz="1600"/>
            </a:lvl1pPr>
            <a:lvl2pPr indent="0" marL="457200">
              <a:buNone/>
              <a:defRPr sz="1600"/>
            </a:lvl2pPr>
            <a:lvl3pPr indent="0" marL="914400">
              <a:buNone/>
              <a:defRPr sz="1600"/>
            </a:lvl3pPr>
            <a:lvl4pPr indent="0" marL="1371600">
              <a:buNone/>
              <a:defRPr sz="1600"/>
            </a:lvl4pPr>
            <a:lvl5pPr indent="0" marL="1828800">
              <a:buNone/>
              <a:defRPr sz="1600"/>
            </a:lvl5pPr>
            <a:lvl6pPr indent="0" marL="2286000">
              <a:buNone/>
              <a:defRPr sz="1600"/>
            </a:lvl6pPr>
            <a:lvl7pPr indent="0" marL="2743200">
              <a:buNone/>
              <a:defRPr sz="1600"/>
            </a:lvl7pPr>
            <a:lvl8pPr indent="0" marL="3200400">
              <a:buNone/>
              <a:defRPr sz="1600"/>
            </a:lvl8pPr>
            <a:lvl9pPr indent="0" marL="365760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dirty="0" lang="en-US"/>
          </a:p>
        </p:txBody>
      </p:sp>
      <p:sp>
        <p:nvSpPr>
          <p:cNvPr id="104885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2812" y="2777066"/>
            <a:ext cx="6021388" cy="2048933"/>
          </a:xfrm>
        </p:spPr>
        <p:txBody>
          <a:bodyPr anchor="t">
            <a:normAutofit/>
          </a:bodyPr>
          <a:lstStyle>
            <a:lvl1pPr indent="0" marL="0">
              <a:buNone/>
              <a:defRPr sz="1800"/>
            </a:lvl1pPr>
            <a:lvl2pPr indent="0" marL="457200">
              <a:buNone/>
              <a:defRPr sz="1200"/>
            </a:lvl2pPr>
            <a:lvl3pPr indent="0" marL="914400">
              <a:buNone/>
              <a:defRPr sz="1000"/>
            </a:lvl3pPr>
            <a:lvl4pPr indent="0" marL="1371600">
              <a:buNone/>
              <a:defRPr sz="900"/>
            </a:lvl4pPr>
            <a:lvl5pPr indent="0" marL="1828800">
              <a:buNone/>
              <a:defRPr sz="900"/>
            </a:lvl5pPr>
            <a:lvl6pPr indent="0" marL="2286000">
              <a:buNone/>
              <a:defRPr sz="900"/>
            </a:lvl6pPr>
            <a:lvl7pPr indent="0" marL="2743200">
              <a:buNone/>
              <a:defRPr sz="900"/>
            </a:lvl7pPr>
            <a:lvl8pPr indent="0" marL="3200400">
              <a:buNone/>
              <a:defRPr sz="900"/>
            </a:lvl8pPr>
            <a:lvl9pPr indent="0" marL="365760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04885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fld id="{B61BEF0D-F0BB-DE4B-95CE-6DB70DBA9567}" type="datetimeFigureOut">
              <a:rPr dirty="0" lang="en-US"/>
              <a:t>4/19/2021</a:t>
            </a:fld>
            <a:endParaRPr dirty="0" lang="en-US"/>
          </a:p>
        </p:txBody>
      </p:sp>
      <p:sp>
        <p:nvSpPr>
          <p:cNvPr id="104885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endParaRPr dirty="0" lang="en-US"/>
          </a:p>
        </p:txBody>
      </p:sp>
      <p:sp>
        <p:nvSpPr>
          <p:cNvPr id="104885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fld id="{D57F1E4F-1CFF-5643-939E-217C01CDF565}" type="slidenum">
              <a:rPr dirty="0" lang="en-US"/>
              <a:t>‹#›</a:t>
            </a:fld>
            <a:endParaRPr dirty="0"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87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890" name="Title 1"/>
          <p:cNvSpPr>
            <a:spLocks noGrp="1"/>
          </p:cNvSpPr>
          <p:nvPr>
            <p:ph type="title"/>
          </p:nvPr>
        </p:nvSpPr>
        <p:spPr/>
        <p:txBody>
          <a:bodyPr/>
          <a:p>
            <a:r>
              <a:rPr lang="ru-RU" smtClean="0"/>
              <a:t>Образец заголовка</a:t>
            </a:r>
            <a:endParaRPr dirty="0" lang="en-US"/>
          </a:p>
        </p:txBody>
      </p:sp>
      <p:sp>
        <p:nvSpPr>
          <p:cNvPr id="1048891" name="Picture Placeholder 2"/>
          <p:cNvSpPr>
            <a:spLocks noChangeAspect="1" noGrp="1"/>
          </p:cNvSpPr>
          <p:nvPr>
            <p:ph type="pic" idx="13"/>
          </p:nvPr>
        </p:nvSpPr>
        <p:spPr>
          <a:xfrm>
            <a:off x="685800" y="533400"/>
            <a:ext cx="10818812" cy="31242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r="14460000" dist="381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algn="ctr" indent="0" marL="0">
              <a:buNone/>
              <a:defRPr sz="1600"/>
            </a:lvl1pPr>
            <a:lvl2pPr indent="0" marL="457200">
              <a:buNone/>
              <a:defRPr sz="1600"/>
            </a:lvl2pPr>
            <a:lvl3pPr indent="0" marL="914400">
              <a:buNone/>
              <a:defRPr sz="1600"/>
            </a:lvl3pPr>
            <a:lvl4pPr indent="0" marL="1371600">
              <a:buNone/>
              <a:defRPr sz="1600"/>
            </a:lvl4pPr>
            <a:lvl5pPr indent="0" marL="1828800">
              <a:buNone/>
              <a:defRPr sz="1600"/>
            </a:lvl5pPr>
            <a:lvl6pPr indent="0" marL="2286000">
              <a:buNone/>
              <a:defRPr sz="1600"/>
            </a:lvl6pPr>
            <a:lvl7pPr indent="0" marL="2743200">
              <a:buNone/>
              <a:defRPr sz="1600"/>
            </a:lvl7pPr>
            <a:lvl8pPr indent="0" marL="3200400">
              <a:buNone/>
              <a:defRPr sz="1600"/>
            </a:lvl8pPr>
            <a:lvl9pPr indent="0" marL="365760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dirty="0" lang="en-US"/>
          </a:p>
        </p:txBody>
      </p:sp>
      <p:sp>
        <p:nvSpPr>
          <p:cNvPr id="1048892" name="Text Placeholder 9"/>
          <p:cNvSpPr>
            <a:spLocks noGrp="1"/>
          </p:cNvSpPr>
          <p:nvPr>
            <p:ph type="body" sz="quarter" idx="14"/>
          </p:nvPr>
        </p:nvSpPr>
        <p:spPr>
          <a:xfrm>
            <a:off x="914402" y="3843867"/>
            <a:ext cx="8304210" cy="457200"/>
          </a:xfrm>
        </p:spPr>
        <p:txBody>
          <a:bodyPr anchor="t">
            <a:normAutofit/>
          </a:bodyPr>
          <a:lstStyle>
            <a:lvl1pPr indent="0" marL="0">
              <a:buFontTx/>
              <a:buNone/>
              <a:defRPr sz="1600"/>
            </a:lvl1pPr>
            <a:lvl2pPr indent="0" marL="457200">
              <a:buFontTx/>
              <a:buNone/>
            </a:lvl2pPr>
            <a:lvl3pPr indent="0" marL="914400">
              <a:buFontTx/>
              <a:buNone/>
            </a:lvl3pPr>
            <a:lvl4pPr indent="0" marL="1371600">
              <a:buFontTx/>
              <a:buNone/>
            </a:lvl4pPr>
            <a:lvl5pPr indent="0" marL="1828800">
              <a:buFontTx/>
              <a:buNone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04889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fld id="{B61BEF0D-F0BB-DE4B-95CE-6DB70DBA9567}" type="datetimeFigureOut">
              <a:rPr dirty="0" lang="en-US"/>
              <a:t>4/19/2021</a:t>
            </a:fld>
            <a:endParaRPr dirty="0" lang="en-US"/>
          </a:p>
        </p:txBody>
      </p:sp>
      <p:sp>
        <p:nvSpPr>
          <p:cNvPr id="104889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endParaRPr dirty="0" lang="en-US"/>
          </a:p>
        </p:txBody>
      </p:sp>
      <p:sp>
        <p:nvSpPr>
          <p:cNvPr id="104889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fld id="{D57F1E4F-1CFF-5643-939E-217C01CDF565}" type="slidenum">
              <a:rPr dirty="0" lang="en-US"/>
              <a:t>‹#›</a:t>
            </a:fld>
            <a:endParaRPr dirty="0"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80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847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anchor="ctr">
            <a:normAutofit/>
          </a:bodyPr>
          <a:lstStyle>
            <a:lvl1pPr algn="l">
              <a:defRPr b="0" cap="all" sz="3200"/>
            </a:lvl1pPr>
          </a:lstStyle>
          <a:p>
            <a:r>
              <a:rPr lang="ru-RU" smtClean="0"/>
              <a:t>Образец заголовка</a:t>
            </a:r>
            <a:endParaRPr dirty="0" lang="en-US"/>
          </a:p>
        </p:txBody>
      </p:sp>
      <p:sp>
        <p:nvSpPr>
          <p:cNvPr id="1048848" name="Text Placeholder 2"/>
          <p:cNvSpPr>
            <a:spLocks noGrp="1"/>
          </p:cNvSpPr>
          <p:nvPr>
            <p:ph type="body" idx="1"/>
          </p:nvPr>
        </p:nvSpPr>
        <p:spPr>
          <a:xfrm>
            <a:off x="684212" y="4114800"/>
            <a:ext cx="8535988" cy="1879600"/>
          </a:xfrm>
        </p:spPr>
        <p:txBody>
          <a:bodyPr anchor="ctr">
            <a:normAutofit/>
          </a:bodyPr>
          <a:lstStyle>
            <a:lvl1pPr algn="l" indent="0" marL="0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indent="0" marL="45720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indent="0" marL="91440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indent="0" marL="137160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indent="0" marL="182880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indent="0" marL="228600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indent="0" marL="274320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indent="0" marL="320040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indent="0" marL="365760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048849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fld id="{B61BEF0D-F0BB-DE4B-95CE-6DB70DBA9567}" type="datetimeFigureOut">
              <a:rPr dirty="0" lang="en-US"/>
              <a:t>4/19/2021</a:t>
            </a:fld>
            <a:endParaRPr dirty="0" lang="en-US"/>
          </a:p>
        </p:txBody>
      </p:sp>
      <p:sp>
        <p:nvSpPr>
          <p:cNvPr id="1048850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endParaRPr dirty="0" lang="en-US"/>
          </a:p>
        </p:txBody>
      </p:sp>
      <p:sp>
        <p:nvSpPr>
          <p:cNvPr id="1048851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fld id="{D57F1E4F-1CFF-5643-939E-217C01CDF565}" type="slidenum">
              <a:rPr dirty="0" lang="en-US"/>
              <a:t>‹#›</a:t>
            </a:fld>
            <a:endParaRPr dirty="0"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86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882" name="Title 1"/>
          <p:cNvSpPr>
            <a:spLocks noGrp="1"/>
          </p:cNvSpPr>
          <p:nvPr>
            <p:ph type="title"/>
          </p:nvPr>
        </p:nvSpPr>
        <p:spPr>
          <a:xfrm>
            <a:off x="1141411" y="685800"/>
            <a:ext cx="9144001" cy="2743200"/>
          </a:xfrm>
        </p:spPr>
        <p:txBody>
          <a:bodyPr anchor="ctr">
            <a:normAutofit/>
          </a:bodyPr>
          <a:lstStyle>
            <a:lvl1pPr algn="l">
              <a:defRPr b="0" cap="all" sz="3200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dirty="0" lang="en-US"/>
          </a:p>
        </p:txBody>
      </p:sp>
      <p:sp>
        <p:nvSpPr>
          <p:cNvPr id="104888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446212" y="3429000"/>
            <a:ext cx="8534400" cy="381000"/>
          </a:xfrm>
        </p:spPr>
        <p:txBody>
          <a:bodyPr anchor="ctr"/>
          <a:lstStyle>
            <a:lvl1pPr indent="0" marL="0">
              <a:buFontTx/>
              <a:buNone/>
            </a:lvl1pPr>
            <a:lvl2pPr indent="0" marL="457200">
              <a:buFontTx/>
              <a:buNone/>
            </a:lvl2pPr>
            <a:lvl3pPr indent="0" marL="914400">
              <a:buFontTx/>
              <a:buNone/>
            </a:lvl3pPr>
            <a:lvl4pPr indent="0" marL="1371600">
              <a:buFontTx/>
              <a:buNone/>
            </a:lvl4pPr>
            <a:lvl5pPr indent="0" marL="1828800">
              <a:buFontTx/>
              <a:buNone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048884" name="Text Placeholder 2"/>
          <p:cNvSpPr>
            <a:spLocks noGrp="1"/>
          </p:cNvSpPr>
          <p:nvPr>
            <p:ph type="body" idx="1"/>
          </p:nvPr>
        </p:nvSpPr>
        <p:spPr>
          <a:xfrm>
            <a:off x="684213" y="4301067"/>
            <a:ext cx="8534400" cy="1684865"/>
          </a:xfrm>
        </p:spPr>
        <p:txBody>
          <a:bodyPr anchor="ctr">
            <a:normAutofit/>
          </a:bodyPr>
          <a:lstStyle>
            <a:lvl1pPr algn="l" indent="0" marL="0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indent="0" marL="45720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indent="0" marL="91440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indent="0" marL="137160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indent="0" marL="182880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indent="0" marL="228600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indent="0" marL="274320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indent="0" marL="320040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indent="0" marL="365760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04888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fld id="{B61BEF0D-F0BB-DE4B-95CE-6DB70DBA9567}" type="datetimeFigureOut">
              <a:rPr dirty="0" lang="en-US"/>
              <a:t>4/19/2021</a:t>
            </a:fld>
            <a:endParaRPr dirty="0" lang="en-US"/>
          </a:p>
        </p:txBody>
      </p:sp>
      <p:sp>
        <p:nvSpPr>
          <p:cNvPr id="104888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endParaRPr dirty="0" lang="en-US"/>
          </a:p>
        </p:txBody>
      </p:sp>
      <p:sp>
        <p:nvSpPr>
          <p:cNvPr id="104888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fld id="{D57F1E4F-1CFF-5643-939E-217C01CDF565}" type="slidenum">
              <a:rPr dirty="0" lang="en-US"/>
              <a:t>‹#›</a:t>
            </a:fld>
            <a:endParaRPr dirty="0" lang="en-US"/>
          </a:p>
        </p:txBody>
      </p:sp>
      <p:sp>
        <p:nvSpPr>
          <p:cNvPr id="1048888" name="TextBox 13"/>
          <p:cNvSpPr txBox="1"/>
          <p:nvPr/>
        </p:nvSpPr>
        <p:spPr>
          <a:xfrm>
            <a:off x="531812" y="812222"/>
            <a:ext cx="609600" cy="584776"/>
          </a:xfrm>
          <a:prstGeom prst="rect"/>
        </p:spPr>
        <p:txBody>
          <a:bodyPr anchor="ctr" bIns="45720" lIns="91440" rIns="91440" rtlCol="0" tIns="45720" vert="horz">
            <a:noAutofit/>
          </a:bodyPr>
          <a:p>
            <a:pPr lvl="0"/>
            <a:r>
              <a:rPr dirty="0" sz="8000" lang="en-US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048889" name="TextBox 14"/>
          <p:cNvSpPr txBox="1"/>
          <p:nvPr/>
        </p:nvSpPr>
        <p:spPr>
          <a:xfrm>
            <a:off x="10285412" y="2768601"/>
            <a:ext cx="609600" cy="584776"/>
          </a:xfrm>
          <a:prstGeom prst="rect"/>
        </p:spPr>
        <p:txBody>
          <a:bodyPr anchor="ctr" bIns="45720" lIns="91440" rIns="91440" rtlCol="0" tIns="45720" vert="horz">
            <a:noAutofit/>
          </a:bodyPr>
          <a:p>
            <a:pPr algn="r" lvl="0"/>
            <a:r>
              <a:rPr dirty="0" sz="8000" lang="en-US">
                <a:solidFill>
                  <a:schemeClr val="tx1"/>
                </a:solidFill>
                <a:effectLst/>
              </a:rPr>
              <a:t>”</a:t>
            </a: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79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842" name="Title 1"/>
          <p:cNvSpPr>
            <a:spLocks noGrp="1"/>
          </p:cNvSpPr>
          <p:nvPr>
            <p:ph type="title"/>
          </p:nvPr>
        </p:nvSpPr>
        <p:spPr>
          <a:xfrm>
            <a:off x="684212" y="3429000"/>
            <a:ext cx="8534400" cy="1697400"/>
          </a:xfrm>
        </p:spPr>
        <p:txBody>
          <a:bodyPr anchor="b">
            <a:normAutofit/>
          </a:bodyPr>
          <a:lstStyle>
            <a:lvl1pPr algn="l">
              <a:defRPr b="0" cap="all" sz="3200"/>
            </a:lvl1pPr>
          </a:lstStyle>
          <a:p>
            <a:r>
              <a:rPr lang="ru-RU" smtClean="0"/>
              <a:t>Образец заголовка</a:t>
            </a:r>
            <a:endParaRPr dirty="0" lang="en-US"/>
          </a:p>
        </p:txBody>
      </p:sp>
      <p:sp>
        <p:nvSpPr>
          <p:cNvPr id="1048843" name="Text Placeholder 2"/>
          <p:cNvSpPr>
            <a:spLocks noGrp="1"/>
          </p:cNvSpPr>
          <p:nvPr>
            <p:ph type="body" idx="1"/>
          </p:nvPr>
        </p:nvSpPr>
        <p:spPr>
          <a:xfrm>
            <a:off x="684211" y="5132981"/>
            <a:ext cx="8535990" cy="860400"/>
          </a:xfrm>
        </p:spPr>
        <p:txBody>
          <a:bodyPr anchor="t">
            <a:normAutofit/>
          </a:bodyPr>
          <a:lstStyle>
            <a:lvl1pPr algn="l" indent="0" marL="0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indent="0" marL="45720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indent="0" marL="91440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indent="0" marL="137160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indent="0" marL="182880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indent="0" marL="228600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indent="0" marL="274320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indent="0" marL="320040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indent="0" marL="365760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04884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fld id="{B61BEF0D-F0BB-DE4B-95CE-6DB70DBA9567}" type="datetimeFigureOut">
              <a:rPr dirty="0" lang="en-US"/>
              <a:t>4/19/2021</a:t>
            </a:fld>
            <a:endParaRPr dirty="0" lang="en-US"/>
          </a:p>
        </p:txBody>
      </p:sp>
      <p:sp>
        <p:nvSpPr>
          <p:cNvPr id="104884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endParaRPr dirty="0" lang="en-US"/>
          </a:p>
        </p:txBody>
      </p:sp>
      <p:sp>
        <p:nvSpPr>
          <p:cNvPr id="104884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fld id="{D57F1E4F-1CFF-5643-939E-217C01CDF565}" type="slidenum">
              <a:rPr dirty="0" lang="en-US"/>
              <a:t>‹#›</a:t>
            </a:fld>
            <a:endParaRPr dirty="0" lang="en-US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89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902" name="Title 1"/>
          <p:cNvSpPr>
            <a:spLocks noGrp="1"/>
          </p:cNvSpPr>
          <p:nvPr>
            <p:ph type="title"/>
          </p:nvPr>
        </p:nvSpPr>
        <p:spPr>
          <a:xfrm>
            <a:off x="1141413" y="685800"/>
            <a:ext cx="9144000" cy="2743200"/>
          </a:xfrm>
        </p:spPr>
        <p:txBody>
          <a:bodyPr anchor="ctr">
            <a:normAutofit/>
          </a:bodyPr>
          <a:lstStyle>
            <a:lvl1pPr algn="l">
              <a:defRPr b="0" cap="all" sz="3200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dirty="0" lang="en-US"/>
          </a:p>
        </p:txBody>
      </p:sp>
      <p:sp>
        <p:nvSpPr>
          <p:cNvPr id="104890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1" cy="1049866"/>
          </a:xfrm>
        </p:spPr>
        <p:txBody>
          <a:bodyPr anchor="b" bIns="45720" lIns="91440" rIns="91440" rtlCol="0" tIns="45720" vert="horz">
            <a:normAutofit/>
          </a:bodyPr>
          <a:lstStyle>
            <a:lvl1pPr>
              <a:buNone/>
              <a:defRPr b="0" cap="all" dirty="0" sz="2400" lang="en-US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lvl="0" marL="0">
              <a:spcBef>
                <a:spcPct val="0"/>
              </a:spcBef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1048904" name="Text Placeholder 2"/>
          <p:cNvSpPr>
            <a:spLocks noGrp="1"/>
          </p:cNvSpPr>
          <p:nvPr>
            <p:ph type="body" idx="1"/>
          </p:nvPr>
        </p:nvSpPr>
        <p:spPr>
          <a:xfrm>
            <a:off x="684211" y="4978400"/>
            <a:ext cx="8534401" cy="1016000"/>
          </a:xfrm>
        </p:spPr>
        <p:txBody>
          <a:bodyPr anchor="t">
            <a:normAutofit/>
          </a:bodyPr>
          <a:lstStyle>
            <a:lvl1pPr algn="l" indent="0" marL="0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indent="0" marL="45720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indent="0" marL="91440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indent="0" marL="137160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indent="0" marL="182880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indent="0" marL="228600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indent="0" marL="274320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indent="0" marL="320040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indent="0" marL="365760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04890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fld id="{B61BEF0D-F0BB-DE4B-95CE-6DB70DBA9567}" type="datetimeFigureOut">
              <a:rPr dirty="0" lang="en-US"/>
              <a:t>4/19/2021</a:t>
            </a:fld>
            <a:endParaRPr dirty="0" lang="en-US"/>
          </a:p>
        </p:txBody>
      </p:sp>
      <p:sp>
        <p:nvSpPr>
          <p:cNvPr id="104890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endParaRPr dirty="0" lang="en-US"/>
          </a:p>
        </p:txBody>
      </p:sp>
      <p:sp>
        <p:nvSpPr>
          <p:cNvPr id="104890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fld id="{D57F1E4F-1CFF-5643-939E-217C01CDF565}" type="slidenum">
              <a:rPr dirty="0" lang="en-US"/>
              <a:t>‹#›</a:t>
            </a:fld>
            <a:endParaRPr dirty="0" lang="en-US"/>
          </a:p>
        </p:txBody>
      </p:sp>
      <p:sp>
        <p:nvSpPr>
          <p:cNvPr id="1048908" name="TextBox 10"/>
          <p:cNvSpPr txBox="1"/>
          <p:nvPr/>
        </p:nvSpPr>
        <p:spPr>
          <a:xfrm>
            <a:off x="531812" y="812222"/>
            <a:ext cx="609600" cy="584776"/>
          </a:xfrm>
          <a:prstGeom prst="rect"/>
        </p:spPr>
        <p:txBody>
          <a:bodyPr anchor="ctr" bIns="45720" lIns="91440" rIns="91440" rtlCol="0" tIns="45720" vert="horz">
            <a:noAutofit/>
          </a:bodyPr>
          <a:p>
            <a:pPr lvl="0"/>
            <a:r>
              <a:rPr dirty="0" sz="8000" lang="en-US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048909" name="TextBox 11"/>
          <p:cNvSpPr txBox="1"/>
          <p:nvPr/>
        </p:nvSpPr>
        <p:spPr>
          <a:xfrm>
            <a:off x="10285412" y="2768601"/>
            <a:ext cx="609600" cy="584776"/>
          </a:xfrm>
          <a:prstGeom prst="rect"/>
        </p:spPr>
        <p:txBody>
          <a:bodyPr anchor="ctr" bIns="45720" lIns="91440" rIns="91440" rtlCol="0" tIns="45720" vert="horz">
            <a:noAutofit/>
          </a:bodyPr>
          <a:p>
            <a:pPr algn="r" lvl="0"/>
            <a:r>
              <a:rPr dirty="0" sz="8000" lang="en-US">
                <a:solidFill>
                  <a:schemeClr val="tx1"/>
                </a:solidFill>
                <a:effectLst/>
              </a:rPr>
              <a:t>”</a:t>
            </a:r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82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858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anchor="ctr" bIns="45720" lIns="91440" rIns="91440" rtlCol="0" tIns="45720" vert="horz">
            <a:normAutofit/>
          </a:bodyPr>
          <a:lstStyle>
            <a:lvl1pPr>
              <a:defRPr b="0" dirty="0" lang="en-US"/>
            </a:lvl1pPr>
          </a:lstStyle>
          <a:p>
            <a:pPr lvl="0" marL="0"/>
            <a:r>
              <a:rPr lang="ru-RU" smtClean="0"/>
              <a:t>Образец заголовка</a:t>
            </a:r>
            <a:endParaRPr dirty="0" lang="en-US"/>
          </a:p>
        </p:txBody>
      </p:sp>
      <p:sp>
        <p:nvSpPr>
          <p:cNvPr id="1048859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0" cy="838200"/>
          </a:xfrm>
        </p:spPr>
        <p:txBody>
          <a:bodyPr anchor="b" bIns="45720" lIns="91440" rIns="91440" rtlCol="0" tIns="45720" vert="horz">
            <a:normAutofit/>
          </a:bodyPr>
          <a:lstStyle>
            <a:lvl1pPr>
              <a:buNone/>
              <a:defRPr b="0" cap="all" dirty="0" sz="2400" lang="en-US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lvl="0" marL="0">
              <a:spcBef>
                <a:spcPct val="0"/>
              </a:spcBef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1048860" name="Text Placeholder 2"/>
          <p:cNvSpPr>
            <a:spLocks noGrp="1"/>
          </p:cNvSpPr>
          <p:nvPr>
            <p:ph type="body" idx="1"/>
          </p:nvPr>
        </p:nvSpPr>
        <p:spPr>
          <a:xfrm>
            <a:off x="684211" y="4766732"/>
            <a:ext cx="8534401" cy="1227667"/>
          </a:xfrm>
        </p:spPr>
        <p:txBody>
          <a:bodyPr anchor="t">
            <a:normAutofit/>
          </a:bodyPr>
          <a:lstStyle>
            <a:lvl1pPr algn="l" indent="0" marL="0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indent="0" marL="45720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indent="0" marL="91440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indent="0" marL="137160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indent="0" marL="182880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indent="0" marL="228600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indent="0" marL="274320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indent="0" marL="320040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indent="0" marL="365760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048861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fld id="{B61BEF0D-F0BB-DE4B-95CE-6DB70DBA9567}" type="datetimeFigureOut">
              <a:rPr dirty="0" lang="en-US"/>
              <a:t>4/19/2021</a:t>
            </a:fld>
            <a:endParaRPr dirty="0" lang="en-US"/>
          </a:p>
        </p:txBody>
      </p:sp>
      <p:sp>
        <p:nvSpPr>
          <p:cNvPr id="1048862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endParaRPr dirty="0" lang="en-US"/>
          </a:p>
        </p:txBody>
      </p:sp>
      <p:sp>
        <p:nvSpPr>
          <p:cNvPr id="1048863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fld id="{D57F1E4F-1CFF-5643-939E-217C01CDF565}" type="slidenum">
              <a:rPr dirty="0" lang="en-US"/>
              <a:t>‹#›</a:t>
            </a:fld>
            <a:endParaRPr dirty="0" lang="en-US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vertTx">
  <p:cSld name="Заголовок и вертикальный текст">
    <p:spTree>
      <p:nvGrpSpPr>
        <p:cNvPr id="19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916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/>
          </a:lstStyle>
          <a:p>
            <a:r>
              <a:rPr lang="ru-RU" smtClean="0"/>
              <a:t>Образец заголовка</a:t>
            </a:r>
            <a:endParaRPr dirty="0" lang="en-US"/>
          </a:p>
        </p:txBody>
      </p:sp>
      <p:sp>
        <p:nvSpPr>
          <p:cNvPr id="1048917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anchor="t" vert="eaVert"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dirty="0" lang="en-US"/>
          </a:p>
        </p:txBody>
      </p:sp>
      <p:sp>
        <p:nvSpPr>
          <p:cNvPr id="1048918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fld id="{B61BEF0D-F0BB-DE4B-95CE-6DB70DBA9567}" type="datetimeFigureOut">
              <a:rPr dirty="0" lang="en-US"/>
              <a:t>4/19/2021</a:t>
            </a:fld>
            <a:endParaRPr dirty="0" lang="en-US"/>
          </a:p>
        </p:txBody>
      </p:sp>
      <p:sp>
        <p:nvSpPr>
          <p:cNvPr id="1048919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endParaRPr dirty="0" lang="en-US"/>
          </a:p>
        </p:txBody>
      </p:sp>
      <p:sp>
        <p:nvSpPr>
          <p:cNvPr id="1048920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fld id="{D57F1E4F-1CFF-5643-939E-217C01CDF565}" type="slidenum">
              <a:rPr dirty="0" lang="en-US"/>
              <a:t>‹#›</a:t>
            </a:fld>
            <a:endParaRPr dirty="0" lang="en-US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vertTitleAndTx">
  <p:cSld name="Вертикальный заголовок и текст">
    <p:spTree>
      <p:nvGrpSpPr>
        <p:cNvPr id="185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877" name="Vertical Title 1"/>
          <p:cNvSpPr>
            <a:spLocks noGrp="1"/>
          </p:cNvSpPr>
          <p:nvPr>
            <p:ph type="title" orient="vert"/>
          </p:nvPr>
        </p:nvSpPr>
        <p:spPr>
          <a:xfrm>
            <a:off x="8685212" y="685800"/>
            <a:ext cx="2057400" cy="4572000"/>
          </a:xfrm>
        </p:spPr>
        <p:txBody>
          <a:bodyPr vert="eaVert"/>
          <a:p>
            <a:r>
              <a:rPr lang="ru-RU" smtClean="0"/>
              <a:t>Образец заголовка</a:t>
            </a:r>
            <a:endParaRPr dirty="0" lang="en-US"/>
          </a:p>
        </p:txBody>
      </p:sp>
      <p:sp>
        <p:nvSpPr>
          <p:cNvPr id="1048878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685800"/>
            <a:ext cx="7823200" cy="5308600"/>
          </a:xfrm>
        </p:spPr>
        <p:txBody>
          <a:bodyPr anchor="t" vert="eaVert"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dirty="0" lang="en-US"/>
          </a:p>
        </p:txBody>
      </p:sp>
      <p:sp>
        <p:nvSpPr>
          <p:cNvPr id="1048879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fld id="{B61BEF0D-F0BB-DE4B-95CE-6DB70DBA9567}" type="datetimeFigureOut">
              <a:rPr dirty="0" lang="en-US"/>
              <a:t>4/19/2021</a:t>
            </a:fld>
            <a:endParaRPr dirty="0" lang="en-US"/>
          </a:p>
        </p:txBody>
      </p:sp>
      <p:sp>
        <p:nvSpPr>
          <p:cNvPr id="1048880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endParaRPr dirty="0" lang="en-US"/>
          </a:p>
        </p:txBody>
      </p:sp>
      <p:sp>
        <p:nvSpPr>
          <p:cNvPr id="1048881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fld id="{D57F1E4F-1CFF-5643-939E-217C01CDF565}" type="slidenum">
              <a:rPr dirty="0" lang="en-US"/>
              <a:t>‹#›</a:t>
            </a:fld>
            <a:endParaRPr dirty="0"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slideLayout" Target="../slideLayouts/slideLayout12.xml"/><Relationship Id="rId13" Type="http://schemas.openxmlformats.org/officeDocument/2006/relationships/slideLayout" Target="../slideLayouts/slideLayout13.xml"/><Relationship Id="rId14" Type="http://schemas.openxmlformats.org/officeDocument/2006/relationships/slideLayout" Target="../slideLayouts/slideLayout14.xml"/><Relationship Id="rId15" Type="http://schemas.openxmlformats.org/officeDocument/2006/relationships/slideLayout" Target="../slideLayouts/slideLayout15.xml"/><Relationship Id="rId16" Type="http://schemas.openxmlformats.org/officeDocument/2006/relationships/slideLayout" Target="../slideLayouts/slideLayout16.xml"/><Relationship Id="rId17" Type="http://schemas.openxmlformats.org/officeDocument/2006/relationships/slideLayout" Target="../slideLayouts/slideLayout17.xml"/><Relationship Id="rId18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2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" name="Group 6"/>
          <p:cNvGrpSpPr/>
          <p:nvPr/>
        </p:nvGrpSpPr>
        <p:grpSpPr>
          <a:xfrm>
            <a:off x="9206969" y="2963333"/>
            <a:ext cx="2981858" cy="3208867"/>
            <a:chOff x="9206969" y="2963333"/>
            <a:chExt cx="2981858" cy="3208867"/>
          </a:xfrm>
        </p:grpSpPr>
        <p:cxnSp>
          <p:nvCxnSpPr>
            <p:cNvPr id="3145728" name="Straight Connector 7"/>
            <p:cNvCxnSpPr>
              <a:cxnSpLocks/>
            </p:cNvCxnSpPr>
            <p:nvPr/>
          </p:nvCxnSpPr>
          <p:spPr>
            <a:xfrm flipH="1">
              <a:off x="11276012" y="2963333"/>
              <a:ext cx="912814" cy="912812"/>
            </a:xfrm>
            <a:prstGeom prst="line"/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45729" name="Straight Connector 8"/>
            <p:cNvCxnSpPr>
              <a:cxnSpLocks/>
            </p:cNvCxnSpPr>
            <p:nvPr/>
          </p:nvCxnSpPr>
          <p:spPr>
            <a:xfrm flipH="1">
              <a:off x="9206969" y="3190344"/>
              <a:ext cx="2981857" cy="2981856"/>
            </a:xfrm>
            <a:prstGeom prst="line"/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45730" name="Straight Connector 9"/>
            <p:cNvCxnSpPr>
              <a:cxnSpLocks/>
            </p:cNvCxnSpPr>
            <p:nvPr/>
          </p:nvCxnSpPr>
          <p:spPr>
            <a:xfrm flipH="1">
              <a:off x="10292292" y="3285067"/>
              <a:ext cx="1896534" cy="1896533"/>
            </a:xfrm>
            <a:prstGeom prst="line"/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45731" name="Straight Connector 10"/>
            <p:cNvCxnSpPr>
              <a:cxnSpLocks/>
            </p:cNvCxnSpPr>
            <p:nvPr/>
          </p:nvCxnSpPr>
          <p:spPr>
            <a:xfrm flipH="1">
              <a:off x="10443103" y="3131080"/>
              <a:ext cx="1745722" cy="1745720"/>
            </a:xfrm>
            <a:prstGeom prst="line"/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45732" name="Straight Connector 11"/>
            <p:cNvCxnSpPr>
              <a:cxnSpLocks/>
            </p:cNvCxnSpPr>
            <p:nvPr/>
          </p:nvCxnSpPr>
          <p:spPr>
            <a:xfrm flipH="1">
              <a:off x="10918826" y="3683001"/>
              <a:ext cx="1270001" cy="1269999"/>
            </a:xfrm>
            <a:prstGeom prst="line"/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048576" name="Title Placeholder 1"/>
          <p:cNvSpPr>
            <a:spLocks noGrp="1"/>
          </p:cNvSpPr>
          <p:nvPr>
            <p:ph type="title"/>
          </p:nvPr>
        </p:nvSpPr>
        <p:spPr>
          <a:xfrm>
            <a:off x="684212" y="4487332"/>
            <a:ext cx="8534400" cy="1507067"/>
          </a:xfrm>
          <a:prstGeom prst="rect"/>
          <a:effectLst/>
        </p:spPr>
        <p:txBody>
          <a:bodyPr anchor="ctr" bIns="45720" lIns="91440" rIns="91440" rtlCol="0" tIns="45720" vert="horz">
            <a:normAutofit/>
          </a:bodyPr>
          <a:p>
            <a:r>
              <a:rPr lang="ru-RU" smtClean="0"/>
              <a:t>Образец заголовка</a:t>
            </a:r>
            <a:endParaRPr dirty="0" lang="en-US"/>
          </a:p>
        </p:txBody>
      </p:sp>
      <p:sp>
        <p:nvSpPr>
          <p:cNvPr id="1048577" name="Text Placeholder 2"/>
          <p:cNvSpPr>
            <a:spLocks noGrp="1"/>
          </p:cNvSpPr>
          <p:nvPr>
            <p:ph type="body" idx="1"/>
          </p:nvPr>
        </p:nvSpPr>
        <p:spPr>
          <a:xfrm>
            <a:off x="684212" y="685800"/>
            <a:ext cx="8534400" cy="3615267"/>
          </a:xfrm>
          <a:prstGeom prst="rect"/>
        </p:spPr>
        <p:txBody>
          <a:bodyPr anchor="ctr" bIns="45720" lIns="91440" rIns="91440" rtlCol="0" tIns="45720" vert="horz">
            <a:normAutofit/>
          </a:bodyPr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dirty="0" lang="en-US"/>
          </a:p>
        </p:txBody>
      </p:sp>
      <p:sp>
        <p:nvSpPr>
          <p:cNvPr id="1048578" name="Date Placeholder 3"/>
          <p:cNvSpPr>
            <a:spLocks noGrp="1"/>
          </p:cNvSpPr>
          <p:nvPr>
            <p:ph type="dt" sz="half" idx="2"/>
          </p:nvPr>
        </p:nvSpPr>
        <p:spPr>
          <a:xfrm>
            <a:off x="9904412" y="6172200"/>
            <a:ext cx="1600200" cy="365125"/>
          </a:xfrm>
          <a:prstGeom prst="rect"/>
        </p:spPr>
        <p:txBody>
          <a:bodyPr anchor="t" bIns="45720" lIns="91440" rIns="91440" rtlCol="0" tIns="45720" vert="horz"/>
          <a:lstStyle>
            <a:lvl1pPr algn="r">
              <a:defRPr b="0" sz="100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B61BEF0D-F0BB-DE4B-95CE-6DB70DBA9567}" type="datetimeFigureOut">
              <a:rPr dirty="0" lang="en-US"/>
              <a:t>4/19/2021</a:t>
            </a:fld>
            <a:endParaRPr dirty="0" lang="en-US"/>
          </a:p>
        </p:txBody>
      </p:sp>
      <p:sp>
        <p:nvSpPr>
          <p:cNvPr id="1048579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4212" y="6172200"/>
            <a:ext cx="7543800" cy="365125"/>
          </a:xfrm>
          <a:prstGeom prst="rect"/>
        </p:spPr>
        <p:txBody>
          <a:bodyPr anchor="t" bIns="45720" lIns="91440" rIns="91440" rtlCol="0" tIns="45720" vert="horz"/>
          <a:lstStyle>
            <a:lvl1pPr algn="l">
              <a:defRPr b="0" sz="100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endParaRPr dirty="0" lang="en-US"/>
          </a:p>
        </p:txBody>
      </p:sp>
      <p:sp>
        <p:nvSpPr>
          <p:cNvPr id="1048580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63200" y="5578475"/>
            <a:ext cx="1142245" cy="669925"/>
          </a:xfrm>
          <a:prstGeom prst="rect"/>
        </p:spPr>
        <p:txBody>
          <a:bodyPr anchor="b" bIns="45720" lIns="91440" rIns="91440" rtlCol="0" tIns="45720" vert="horz"/>
          <a:lstStyle>
            <a:lvl1pPr algn="r">
              <a:defRPr b="0" sz="320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D57F1E4F-1CFF-5643-939E-217C01CDF565}" type="slidenum">
              <a:rPr dirty="0" lang="en-US"/>
              <a:t>‹#›</a:t>
            </a:fld>
            <a:endParaRPr dirty="0" lang="en-US"/>
          </a:p>
        </p:txBody>
      </p:sp>
    </p:spTree>
  </p:cSld>
  <p:clrMap accent1="accent1" accent2="accent2" accent3="accent3" accent4="accent4" accent5="accent5" accent6="accent6" bg1="dk1" bg2="dk2" tx1="lt1" tx2="lt2" hlink="hlink" folHlink="folHlink"/>
  <p:sldLayoutIdLst>
    <p:sldLayoutId id="2147483682" r:id="rId1"/>
    <p:sldLayoutId id="2147483683" r:id="rId2"/>
    <p:sldLayoutId id="2147483684" r:id="rId3"/>
    <p:sldLayoutId id="2147483685" r:id="rId4"/>
    <p:sldLayoutId id="2147483686" r:id="rId5"/>
    <p:sldLayoutId id="2147483687" r:id="rId6"/>
    <p:sldLayoutId id="2147483688" r:id="rId7"/>
    <p:sldLayoutId id="2147483689" r:id="rId8"/>
    <p:sldLayoutId id="2147483690" r:id="rId9"/>
    <p:sldLayoutId id="2147483691" r:id="rId10"/>
    <p:sldLayoutId id="2147483692" r:id="rId11"/>
    <p:sldLayoutId id="2147483693" r:id="rId12"/>
    <p:sldLayoutId id="2147483694" r:id="rId13"/>
    <p:sldLayoutId id="2147483695" r:id="rId14"/>
    <p:sldLayoutId id="2147483696" r:id="rId15"/>
    <p:sldLayoutId id="2147483697" r:id="rId16"/>
    <p:sldLayoutId id="2147483698" r:id="rId17"/>
  </p:sldLayoutIdLst>
  <p:txStyles>
    <p:titleStyle>
      <a:lvl1pPr algn="l" defTabSz="457200" eaLnBrk="1" hangingPunct="1" latinLnBrk="0" rtl="0">
        <a:spcBef>
          <a:spcPct val="0"/>
        </a:spcBef>
        <a:buNone/>
        <a:defRPr cap="all" sz="3600" kern="1200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algn="l" defTabSz="457200" eaLnBrk="1" hangingPunct="1" indent="-285750" latinLnBrk="0" marL="285750" rtl="0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cap="none" sz="2000" kern="1200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1pPr>
      <a:lvl2pPr algn="l" defTabSz="457200" eaLnBrk="1" hangingPunct="1" indent="-285750" latinLnBrk="0" marL="742950" rtl="0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cap="none" sz="1800" kern="1200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2pPr>
      <a:lvl3pPr algn="l" defTabSz="457200" eaLnBrk="1" hangingPunct="1" indent="-285750" latinLnBrk="0" marL="1200150" rtl="0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cap="none" sz="1600" kern="1200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3pPr>
      <a:lvl4pPr algn="l" defTabSz="457200" eaLnBrk="1" hangingPunct="1" indent="-171450" latinLnBrk="0" marL="1543050" rtl="0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cap="none" sz="1400" kern="1200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4pPr>
      <a:lvl5pPr algn="l" defTabSz="457200" eaLnBrk="1" hangingPunct="1" indent="-171450" latinLnBrk="0" marL="2000250" rtl="0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cap="none" sz="1400" kern="1200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5pPr>
      <a:lvl6pPr algn="l" defTabSz="457200" eaLnBrk="1" hangingPunct="1" indent="-228600" latinLnBrk="0" marL="2514600" rtl="0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cap="none" sz="1400" kern="1200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6pPr>
      <a:lvl7pPr algn="l" defTabSz="457200" eaLnBrk="1" hangingPunct="1" indent="-228600" latinLnBrk="0" marL="2971800" rtl="0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cap="none" sz="1400" kern="1200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7pPr>
      <a:lvl8pPr algn="l" defTabSz="457200" eaLnBrk="1" hangingPunct="1" indent="-228600" latinLnBrk="0" marL="3429000" rtl="0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cap="none" sz="1400" kern="1200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8pPr>
      <a:lvl9pPr algn="l" defTabSz="457200" eaLnBrk="1" hangingPunct="1" indent="-228600" latinLnBrk="0" marL="3886200" rtl="0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cap="none" sz="1400" kern="1200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algn="l" defTabSz="457200" eaLnBrk="1" hangingPunct="1" latinLnBrk="0" marL="0" rtl="0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algn="l" defTabSz="457200" eaLnBrk="1" hangingPunct="1" latinLnBrk="0" marL="457200" rtl="0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algn="l" defTabSz="457200" eaLnBrk="1" hangingPunct="1" latinLnBrk="0" marL="914400" rtl="0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algn="l" defTabSz="457200" eaLnBrk="1" hangingPunct="1" latinLnBrk="0" marL="1371600" rtl="0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algn="l" defTabSz="457200" eaLnBrk="1" hangingPunct="1" latinLnBrk="0" marL="1828800" rtl="0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algn="l" defTabSz="457200" eaLnBrk="1" hangingPunct="1" latinLnBrk="0" marL="2286000" rtl="0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algn="l" defTabSz="457200" eaLnBrk="1" hangingPunct="1" latinLnBrk="0" marL="2743200" rtl="0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algn="l" defTabSz="457200" eaLnBrk="1" hangingPunct="1" latinLnBrk="0" marL="3200400" rtl="0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algn="l" defTabSz="457200" eaLnBrk="1" hangingPunct="1" latinLnBrk="0" marL="3657600" rtl="0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
<Relationships xmlns="http://schemas.openxmlformats.org/package/2006/relationships"><Relationship Id="rId1" Type="http://schemas.openxmlformats.org/officeDocument/2006/relationships/image" Target="../media/image1.jpeg"/><Relationship Id="rId2" Type="http://schemas.openxmlformats.org/officeDocument/2006/relationships/slideLayout" Target="../slideLayouts/slideLayout7.xml"/></Relationships>
</file>

<file path=ppt/slides/_rels/slide2.xml.rels><?xml version="1.0" encoding="UTF-8" standalone="yes"?>
<Relationships xmlns="http://schemas.openxmlformats.org/package/2006/relationships"><Relationship Id="rId1" Type="http://schemas.openxmlformats.org/officeDocument/2006/relationships/image" Target="../media/image2.png"/><Relationship Id="rId2" Type="http://schemas.openxmlformats.org/officeDocument/2006/relationships/image" Target="../media/image3.png"/><Relationship Id="rId3" Type="http://schemas.openxmlformats.org/officeDocument/2006/relationships/slideLayout" Target="../slideLayouts/slideLayout7.xml"/></Relationships>
</file>

<file path=ppt/slides/_rels/slide3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
<Relationships xmlns="http://schemas.openxmlformats.org/package/2006/relationships"><Relationship Id="rId1" Type="http://schemas.openxmlformats.org/officeDocument/2006/relationships/image" Target="../media/image4.jpeg"/><Relationship Id="rId2" Type="http://schemas.openxmlformats.org/officeDocument/2006/relationships/image" Target="../media/image5.jpeg"/><Relationship Id="rId3" Type="http://schemas.openxmlformats.org/officeDocument/2006/relationships/image" Target="../media/image6.jpeg"/><Relationship Id="rId4" Type="http://schemas.openxmlformats.org/officeDocument/2006/relationships/slideLayout" Target="../slideLayouts/slideLayout7.xml"/></Relationships>
</file>

<file path=ppt/slides/_rels/slide41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
<Relationships xmlns="http://schemas.openxmlformats.org/package/2006/relationships"><Relationship Id="rId1" Type="http://schemas.openxmlformats.org/officeDocument/2006/relationships/image" Target="../media/image7.jpeg"/><Relationship Id="rId2" Type="http://schemas.openxmlformats.org/officeDocument/2006/relationships/image" Target="../media/image8.jpeg"/><Relationship Id="rId3" Type="http://schemas.openxmlformats.org/officeDocument/2006/relationships/image" Target="../media/image9.jpeg"/><Relationship Id="rId4" Type="http://schemas.openxmlformats.org/officeDocument/2006/relationships/image" Target="../media/image10.png"/><Relationship Id="rId5" Type="http://schemas.openxmlformats.org/officeDocument/2006/relationships/image" Target="../media/image11.png"/><Relationship Id="rId6" Type="http://schemas.openxmlformats.org/officeDocument/2006/relationships/image" Target="../media/image12.jpeg"/><Relationship Id="rId7" Type="http://schemas.openxmlformats.org/officeDocument/2006/relationships/slideLayout" Target="../slideLayouts/slideLayout1.xml"/></Relationships>
</file>

<file path=ppt/slides/_rels/slide43.xml.rels><?xml version="1.0" encoding="UTF-8" standalone="yes"?>
<Relationships xmlns="http://schemas.openxmlformats.org/package/2006/relationships"><Relationship Id="rId1" Type="http://schemas.openxmlformats.org/officeDocument/2006/relationships/image" Target="../media/image13.jpeg"/><Relationship Id="rId2" Type="http://schemas.openxmlformats.org/officeDocument/2006/relationships/image" Target="../media/image14.jpeg"/><Relationship Id="rId3" Type="http://schemas.openxmlformats.org/officeDocument/2006/relationships/image" Target="../media/image15.jpeg"/><Relationship Id="rId4" Type="http://schemas.openxmlformats.org/officeDocument/2006/relationships/slideLayout" Target="../slideLayouts/slideLayout1.xml"/></Relationships>
</file>

<file path=ppt/slides/_rels/slide44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
<Relationships xmlns="http://schemas.openxmlformats.org/package/2006/relationships"><Relationship Id="rId1" Type="http://schemas.openxmlformats.org/officeDocument/2006/relationships/image" Target="../media/image16.png"/><Relationship Id="rId2" Type="http://schemas.openxmlformats.org/officeDocument/2006/relationships/image" Target="../media/image17.jpeg"/><Relationship Id="rId3" Type="http://schemas.openxmlformats.org/officeDocument/2006/relationships/slideLayout" Target="../slideLayouts/slideLayout2.xml"/></Relationships>
</file>

<file path=ppt/slides/_rels/slide49.xml.rels><?xml version="1.0" encoding="UTF-8" standalone="yes"?>
<Relationships xmlns="http://schemas.openxmlformats.org/package/2006/relationships"><Relationship Id="rId1" Type="http://schemas.openxmlformats.org/officeDocument/2006/relationships/image" Target="../media/image18.png"/><Relationship Id="rId2" Type="http://schemas.openxmlformats.org/officeDocument/2006/relationships/image" Target="../media/image19.jpeg"/><Relationship Id="rId3" Type="http://schemas.openxmlformats.org/officeDocument/2006/relationships/slideLayout" Target="../slideLayouts/slideLayout2.xml"/></Relationships>
</file>

<file path=ppt/slides/_rels/slide50.xml.rels><?xml version="1.0" encoding="UTF-8" standalone="yes"?>
<Relationships xmlns="http://schemas.openxmlformats.org/package/2006/relationships"><Relationship Id="rId1" Type="http://schemas.openxmlformats.org/officeDocument/2006/relationships/image" Target="../media/image20.jpeg"/><Relationship Id="rId2" Type="http://schemas.openxmlformats.org/officeDocument/2006/relationships/image" Target="../media/image21.jpeg"/><Relationship Id="rId3" Type="http://schemas.openxmlformats.org/officeDocument/2006/relationships/slideLayout" Target="../slideLayouts/slideLayout2.xml"/></Relationships>
</file>

<file path=ppt/slides/_rels/slide51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.xml"/></Relationships>
</file>

<file path=ppt/slides/_rels/slide53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2.xml"/></Relationships>
</file>

<file path=ppt/slides/_rels/slide54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3.xml"/></Relationships>
</file>

<file path=ppt/slides/_rels/slide55.xml.rels><?xml version="1.0" encoding="UTF-8" standalone="yes"?>
<Relationships xmlns="http://schemas.openxmlformats.org/package/2006/relationships"><Relationship Id="rId1" Type="http://schemas.openxmlformats.org/officeDocument/2006/relationships/image" Target="../media/image22.jpeg"/><Relationship Id="rId2" Type="http://schemas.openxmlformats.org/officeDocument/2006/relationships/image" Target="../media/image23.png"/><Relationship Id="rId3" Type="http://schemas.openxmlformats.org/officeDocument/2006/relationships/image" Target="../media/image24.jpeg"/><Relationship Id="rId4" Type="http://schemas.openxmlformats.org/officeDocument/2006/relationships/slideLayout" Target="../slideLayouts/slideLayout2.xml"/></Relationships>
</file>

<file path=ppt/slides/_rels/slide56.xml.rels><?xml version="1.0" encoding="UTF-8" standalone="yes"?>
<Relationships xmlns="http://schemas.openxmlformats.org/package/2006/relationships"><Relationship Id="rId1" Type="http://schemas.openxmlformats.org/officeDocument/2006/relationships/image" Target="../media/image25.jpeg"/><Relationship Id="rId2" Type="http://schemas.openxmlformats.org/officeDocument/2006/relationships/image" Target="../media/image23.png"/><Relationship Id="rId3" Type="http://schemas.openxmlformats.org/officeDocument/2006/relationships/image" Target="../media/image24.jpeg"/><Relationship Id="rId4" Type="http://schemas.openxmlformats.org/officeDocument/2006/relationships/slideLayout" Target="../slideLayouts/slideLayout2.xml"/></Relationships>
</file>

<file path=ppt/slides/_rels/slide57.xml.rels><?xml version="1.0" encoding="UTF-8" standalone="yes"?>
<Relationships xmlns="http://schemas.openxmlformats.org/package/2006/relationships"><Relationship Id="rId1" Type="http://schemas.openxmlformats.org/officeDocument/2006/relationships/image" Target="../media/image26.jpeg"/><Relationship Id="rId2" Type="http://schemas.openxmlformats.org/officeDocument/2006/relationships/image" Target="../media/image27.jpeg"/><Relationship Id="rId3" Type="http://schemas.openxmlformats.org/officeDocument/2006/relationships/slideLayout" Target="../slideLayouts/slideLayout2.xml"/></Relationships>
</file>

<file path=ppt/slides/_rels/slide58.xml.rels><?xml version="1.0" encoding="UTF-8" standalone="yes"?>
<Relationships xmlns="http://schemas.openxmlformats.org/package/2006/relationships"><Relationship Id="rId1" Type="http://schemas.openxmlformats.org/officeDocument/2006/relationships/image" Target="../media/image28.jpeg"/><Relationship Id="rId2" Type="http://schemas.openxmlformats.org/officeDocument/2006/relationships/image" Target="../media/image29.jpeg"/><Relationship Id="rId3" Type="http://schemas.openxmlformats.org/officeDocument/2006/relationships/slideLayout" Target="../slideLayouts/slideLayout2.xml"/></Relationships>
</file>

<file path=ppt/slides/_rels/slide59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0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1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2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3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4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5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6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7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8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9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0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1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2.xml.rels><?xml version="1.0" encoding="UTF-8" standalone="yes"?>
<Relationships xmlns="http://schemas.openxmlformats.org/package/2006/relationships"><Relationship Id="rId1" Type="http://schemas.openxmlformats.org/officeDocument/2006/relationships/image" Target="../media/image30.jpeg"/><Relationship Id="rId2" Type="http://schemas.openxmlformats.org/officeDocument/2006/relationships/slideLayout" Target="../slideLayouts/slideLayout7.xml"/></Relationships>
</file>

<file path=ppt/slides/_rels/slide73.xml.rels><?xml version="1.0" encoding="UTF-8" standalone="yes"?>
<Relationships xmlns="http://schemas.openxmlformats.org/package/2006/relationships"><Relationship Id="rId1" Type="http://schemas.openxmlformats.org/officeDocument/2006/relationships/image" Target="../media/image31.jpeg"/><Relationship Id="rId2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32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97152" name="Picture 2" descr="http://brainzecutive.com/images/aboutus3.jpg"/>
          <p:cNvPicPr>
            <a:picLocks noChangeAspect="1" noChangeArrowheads="1"/>
          </p:cNvPicPr>
          <p:nvPr/>
        </p:nvPicPr>
        <p:blipFill>
          <a:blip xmlns:r="http://schemas.openxmlformats.org/officeDocument/2006/relationships" r:embed="rId1"/>
          <a:srcRect/>
          <a:stretch>
            <a:fillRect/>
          </a:stretch>
        </p:blipFill>
        <p:spPr bwMode="auto">
          <a:xfrm>
            <a:off x="1" y="0"/>
            <a:ext cx="12192000" cy="6858000"/>
          </a:xfrm>
          <a:prstGeom prst="rect"/>
          <a:noFill/>
        </p:spPr>
      </p:pic>
      <p:sp>
        <p:nvSpPr>
          <p:cNvPr id="1048584" name="TextBox 1"/>
          <p:cNvSpPr txBox="1"/>
          <p:nvPr/>
        </p:nvSpPr>
        <p:spPr>
          <a:xfrm>
            <a:off x="1" y="737419"/>
            <a:ext cx="6975986" cy="3520440"/>
          </a:xfrm>
          <a:prstGeom prst="rect"/>
          <a:noFill/>
        </p:spPr>
        <p:txBody>
          <a:bodyPr rtlCol="0" wrap="square">
            <a:spAutoFit/>
          </a:bodyPr>
          <a:p>
            <a:pPr algn="ctr"/>
            <a:r>
              <a:rPr b="1" dirty="0" sz="11500" lang="ru-RU" smtClean="0">
                <a:solidFill>
                  <a:srgbClr val="FFFF00"/>
                </a:solidFill>
              </a:rPr>
              <a:t>АКЫЛ ТАЙМАШ</a:t>
            </a:r>
            <a:endParaRPr b="1" dirty="0" sz="11500" lang="ru-RU">
              <a:solidFill>
                <a:srgbClr val="FFFF00"/>
              </a:solidFill>
            </a:endParaRPr>
          </a:p>
        </p:txBody>
      </p:sp>
      <p:sp>
        <p:nvSpPr>
          <p:cNvPr id="1048585" name="Прямоугольник 2"/>
          <p:cNvSpPr/>
          <p:nvPr/>
        </p:nvSpPr>
        <p:spPr>
          <a:xfrm>
            <a:off x="1303439" y="5106601"/>
            <a:ext cx="2329180" cy="815340"/>
          </a:xfrm>
          <a:prstGeom prst="rect"/>
          <a:noFill/>
        </p:spPr>
        <p:txBody>
          <a:bodyPr bIns="45720" lIns="91440" rIns="91440" tIns="45720" wrap="none">
            <a:spAutoFit/>
          </a:bodyPr>
          <a:p>
            <a:pPr algn="ctr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xmlns:p14="http://schemas.microsoft.com/office/powerpoint/2010/main" spd="slow" p14:dur="800">
        <p:circle/>
      </p:transition>
    </mc:Choice>
    <mc:Fallback>
      <p:transition spd="slow">
        <p:fade/>
      </p:transition>
    </mc:Fallback>
  </mc:AlternateContent>
  <p:timing>
    <p:tnLst>
      <p:par>
        <p:cTn dur="indefinite" id="1" nodeType="tmRoot" restart="never">
          <p:childTnLst>
            <p:seq concurrent="1" nextAc="seek">
              <p:cTn dur="indefinite" id="2" nodeType="mainSeq">
                <p:childTnLst>
                  <p:par>
                    <p:cTn fill="hold" id="3">
                      <p:stCondLst>
                        <p:cond delay="indefinite"/>
                      </p:stCondLst>
                      <p:childTnLst>
                        <p:par>
                          <p:cTn fill="hold" id="4">
                            <p:stCondLst>
                              <p:cond delay="0"/>
                            </p:stCondLst>
                            <p:childTnLst>
                              <p:par>
                                <p:cTn accel="50000" fill="hold" grpId="0" id="5" nodeType="clickEffect" presetClass="entr" presetID="38" presetSubtype="0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dur="1" fill="hold" id="6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5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dur="455" fill="hold" id="7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58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dur="455" fill="hold" id="8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4858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.0"/>
                                          </p:val>
                                        </p:tav>
                                        <p:tav tm="69900">
                                          <p:val>
                                            <p:fltVal val="45.0"/>
                                          </p:val>
                                        </p:tav>
                                        <p:tav tm="100000">
                                          <p:val>
                                            <p:fltVal val="0.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dur="455" fill="hold" id="9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5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autoRev="1" decel="50000" dur="156" fill="hold" id="10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485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dur="136" fill="hold" id="11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0485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 id="12">
                      <p:stCondLst>
                        <p:cond delay="indefinite"/>
                      </p:stCondLst>
                      <p:childTnLst>
                        <p:par>
                          <p:cTn fill="hold" id="13">
                            <p:stCondLst>
                              <p:cond delay="0"/>
                            </p:stCondLst>
                            <p:childTnLst>
                              <p:par>
                                <p:cTn fill="hold" grpId="0" id="14" nodeType="clickEffect" presetClass="entr" presetID="42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 id="15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5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dur="1000" id="16"/>
                                        <p:tgtEl>
                                          <p:spTgt spid="104858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dur="1000" fill="hold" id="17"/>
                                        <p:tgtEl>
                                          <p:spTgt spid="10485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dur="1000" fill="hold" id="18"/>
                                        <p:tgtEl>
                                          <p:spTgt spid="10485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48584" grpId="0"/>
      <p:bldP spid="1048585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96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97153" name="Рисунок 1"/>
          <p:cNvPicPr>
            <a:picLocks noChangeAspect="1"/>
          </p:cNvPicPr>
          <p:nvPr/>
        </p:nvPicPr>
        <p:blipFill>
          <a:blip xmlns:r="http://schemas.openxmlformats.org/officeDocument/2006/relationships" r:embed="rId1"/>
          <a:stretch>
            <a:fillRect/>
          </a:stretch>
        </p:blipFill>
        <p:spPr>
          <a:xfrm>
            <a:off x="0" y="0"/>
            <a:ext cx="12192000" cy="6858000"/>
          </a:xfrm>
          <a:prstGeom prst="ellipse"/>
          <a:ln w="190500" cap="rnd">
            <a:solidFill>
              <a:srgbClr val="C8C6BD"/>
            </a:solidFill>
            <a:prstDash val="solid"/>
          </a:ln>
          <a:effectLst>
            <a:outerShdw algn="bl" blurRad="127000" rotWithShape="0">
              <a:srgbClr val="000000"/>
            </a:outerShdw>
          </a:effectLst>
          <a:scene3d>
            <a:camera prst="perspectiveFront" fov="5400000"/>
            <a:lightRig dir="t" rig="threeP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2097154" name="Picture 2" descr="C:\Users\днс\AppData\Local\Microsoft\Windows\INetCache\IE\BN0ZF6M0\cup-1614530_960_720[1].png"/>
          <p:cNvPicPr>
            <a:picLocks noChangeAspect="1" noChangeArrowheads="1"/>
          </p:cNvPicPr>
          <p:nvPr/>
        </p:nvPicPr>
        <p:blipFill>
          <a:blip xmlns:r="http://schemas.openxmlformats.org/officeDocument/2006/relationships" r:embed="rId2"/>
          <a:srcRect/>
          <a:stretch>
            <a:fillRect/>
          </a:stretch>
        </p:blipFill>
        <p:spPr bwMode="auto">
          <a:xfrm>
            <a:off x="742335" y="1305232"/>
            <a:ext cx="10294373" cy="5309420"/>
          </a:xfrm>
          <a:prstGeom prst="rect"/>
          <a:noFill/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xmlns:p14="http://schemas.microsoft.com/office/powerpoint/2010/main" spd="slow" p14:dur="800">
        <p:circle/>
      </p:transition>
    </mc:Choice>
    <mc:Fallback>
      <p:transition spd="slow">
        <p:fade/>
      </p:transition>
    </mc:Fallback>
  </mc:AlternateContent>
  <p:timing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97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586" name="Rectangle 5"/>
          <p:cNvSpPr>
            <a:spLocks noChangeArrowheads="1"/>
          </p:cNvSpPr>
          <p:nvPr/>
        </p:nvSpPr>
        <p:spPr bwMode="auto">
          <a:xfrm>
            <a:off x="3810000" y="-14057313"/>
            <a:ext cx="4572000" cy="5958841"/>
          </a:xfrm>
          <a:prstGeom prst="rect"/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p>
            <a:endParaRPr i="1" lang="ru-RU"/>
          </a:p>
          <a:p>
            <a:r>
              <a:rPr lang="ru-RU"/>
              <a:t/>
            </a:r>
            <a:br>
              <a:rPr lang="ru-RU"/>
            </a:br>
            <a:endParaRPr lang="ru-RU"/>
          </a:p>
          <a:p>
            <a:endParaRPr lang="ru-RU"/>
          </a:p>
          <a:p>
            <a:r>
              <a:rPr lang="ru-RU"/>
              <a:t/>
            </a:r>
            <a:br>
              <a:rPr lang="ru-RU"/>
            </a:br>
            <a:endParaRPr lang="ru-RU"/>
          </a:p>
          <a:p>
            <a:r>
              <a:rPr lang="ru-RU"/>
              <a:t/>
            </a:r>
            <a:br>
              <a:rPr lang="ru-RU"/>
            </a:br>
            <a:endParaRPr lang="ru-RU"/>
          </a:p>
          <a:p>
            <a:endParaRPr i="1" lang="ru-RU"/>
          </a:p>
          <a:p>
            <a:endParaRPr i="1" lang="ru-RU"/>
          </a:p>
          <a:p>
            <a:endParaRPr i="1" lang="ru-RU"/>
          </a:p>
          <a:p>
            <a:endParaRPr lang="ru-RU"/>
          </a:p>
          <a:p>
            <a:endParaRPr i="1" lang="ru-RU"/>
          </a:p>
          <a:p>
            <a:endParaRPr i="1" lang="ru-RU"/>
          </a:p>
          <a:p>
            <a:endParaRPr i="1" lang="ru-RU"/>
          </a:p>
          <a:p>
            <a:endParaRPr i="1" lang="ru-RU"/>
          </a:p>
          <a:p>
            <a:endParaRPr i="1" lang="ru-RU"/>
          </a:p>
          <a:p>
            <a:endParaRPr i="1" lang="ru-RU"/>
          </a:p>
          <a:p>
            <a:endParaRPr i="1" lang="ru-RU"/>
          </a:p>
          <a:p>
            <a:endParaRPr i="1" lang="ru-RU"/>
          </a:p>
          <a:p>
            <a:r>
              <a:rPr lang="ru-RU"/>
              <a:t/>
            </a:r>
            <a:br>
              <a:rPr lang="ru-RU"/>
            </a:br>
            <a:endParaRPr lang="ru-RU"/>
          </a:p>
        </p:txBody>
      </p:sp>
      <p:sp>
        <p:nvSpPr>
          <p:cNvPr id="1048587" name="Rectangle 6"/>
          <p:cNvSpPr>
            <a:spLocks noChangeArrowheads="1"/>
          </p:cNvSpPr>
          <p:nvPr/>
        </p:nvSpPr>
        <p:spPr bwMode="auto">
          <a:xfrm>
            <a:off x="367223" y="218768"/>
            <a:ext cx="11178861" cy="5158741"/>
          </a:xfrm>
          <a:prstGeom prst="rect"/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p>
            <a:pPr algn="ctr" indent="-342900" marL="342900"/>
            <a:r>
              <a:rPr b="1" dirty="0" sz="28700" lang="ru-RU" smtClean="0">
                <a:solidFill>
                  <a:srgbClr val="FF0000"/>
                </a:solidFill>
              </a:rPr>
              <a:t>1-ТУР</a:t>
            </a:r>
          </a:p>
          <a:p>
            <a:pPr indent="-342900" marL="342900"/>
            <a:r>
              <a:rPr b="1" dirty="0" sz="5400" lang="ru-RU" smtClean="0">
                <a:solidFill>
                  <a:srgbClr val="002060"/>
                </a:solidFill>
              </a:rPr>
              <a:t>  10 ОКУУЧУ, 3ТОН СУРООЛОР</a:t>
            </a:r>
            <a:endParaRPr b="1" dirty="0" sz="5400" lang="ru-RU">
              <a:solidFill>
                <a:srgbClr val="002060"/>
              </a:solidFill>
            </a:endParaRPr>
          </a:p>
        </p:txBody>
      </p:sp>
    </p:spTree>
  </p:cSld>
  <p:clrMapOvr>
    <a:masterClrMapping/>
  </p:clrMapOvr>
  <p:timing>
    <p:tnLst>
      <p:par>
        <p:cTn dur="indefinite" id="1" nodeType="tmRoot" restart="never">
          <p:childTnLst>
            <p:seq concurrent="1" nextAc="seek">
              <p:cTn dur="indefinite" id="2" nodeType="mainSeq">
                <p:childTnLst>
                  <p:par>
                    <p:cTn fill="hold" id="3">
                      <p:stCondLst>
                        <p:cond delay="indefinite"/>
                      </p:stCondLst>
                      <p:childTnLst>
                        <p:par>
                          <p:cTn fill="hold" id="4">
                            <p:stCondLst>
                              <p:cond delay="0"/>
                            </p:stCondLst>
                            <p:childTnLst>
                              <p:par>
                                <p:cTn fill="hold" grpId="0" id="5" nodeType="clickEffect" presetClass="entr" presetID="35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 id="6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5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dur="2000" id="7"/>
                                        <p:tgtEl>
                                          <p:spTgt spid="104858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dur="2000" fill="hold" id="8"/>
                                        <p:tgtEl>
                                          <p:spTgt spid="104858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.0"/>
                                          </p:val>
                                        </p:tav>
                                        <p:tav tm="100000">
                                          <p:val>
                                            <p:fltVal val="0.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dur="2000" fill="hold" id="9"/>
                                        <p:tgtEl>
                                          <p:spTgt spid="104858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dur="2000" fill="hold" id="10"/>
                                        <p:tgtEl>
                                          <p:spTgt spid="104858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4858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98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588" name="Скругленный прямоугольник 1"/>
          <p:cNvSpPr/>
          <p:nvPr/>
        </p:nvSpPr>
        <p:spPr>
          <a:xfrm>
            <a:off x="3080084" y="4122822"/>
            <a:ext cx="1876927" cy="625642"/>
          </a:xfrm>
          <a:prstGeom prst="roundRect"/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anchor="ctr" rtlCol="0"/>
          <a:p>
            <a:pPr algn="ctr"/>
            <a:endParaRPr lang="ru-RU"/>
          </a:p>
        </p:txBody>
      </p:sp>
      <p:sp>
        <p:nvSpPr>
          <p:cNvPr id="1048589" name="Rectangle 5"/>
          <p:cNvSpPr>
            <a:spLocks noChangeArrowheads="1"/>
          </p:cNvSpPr>
          <p:nvPr/>
        </p:nvSpPr>
        <p:spPr bwMode="auto">
          <a:xfrm>
            <a:off x="3810000" y="-14057313"/>
            <a:ext cx="4572000" cy="5958841"/>
          </a:xfrm>
          <a:prstGeom prst="rect"/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p>
            <a:endParaRPr i="1" lang="ru-RU"/>
          </a:p>
          <a:p>
            <a:r>
              <a:rPr lang="ru-RU"/>
              <a:t/>
            </a:r>
            <a:br>
              <a:rPr lang="ru-RU"/>
            </a:br>
            <a:endParaRPr lang="ru-RU"/>
          </a:p>
          <a:p>
            <a:endParaRPr lang="ru-RU"/>
          </a:p>
          <a:p>
            <a:r>
              <a:rPr lang="ru-RU"/>
              <a:t/>
            </a:r>
            <a:br>
              <a:rPr lang="ru-RU"/>
            </a:br>
            <a:endParaRPr lang="ru-RU"/>
          </a:p>
          <a:p>
            <a:r>
              <a:rPr lang="ru-RU"/>
              <a:t/>
            </a:r>
            <a:br>
              <a:rPr lang="ru-RU"/>
            </a:br>
            <a:endParaRPr lang="ru-RU"/>
          </a:p>
          <a:p>
            <a:endParaRPr i="1" lang="ru-RU"/>
          </a:p>
          <a:p>
            <a:endParaRPr i="1" lang="ru-RU"/>
          </a:p>
          <a:p>
            <a:endParaRPr i="1" lang="ru-RU"/>
          </a:p>
          <a:p>
            <a:endParaRPr lang="ru-RU"/>
          </a:p>
          <a:p>
            <a:endParaRPr i="1" lang="ru-RU"/>
          </a:p>
          <a:p>
            <a:endParaRPr i="1" lang="ru-RU"/>
          </a:p>
          <a:p>
            <a:endParaRPr i="1" lang="ru-RU"/>
          </a:p>
          <a:p>
            <a:endParaRPr i="1" lang="ru-RU"/>
          </a:p>
          <a:p>
            <a:endParaRPr i="1" lang="ru-RU"/>
          </a:p>
          <a:p>
            <a:endParaRPr i="1" lang="ru-RU"/>
          </a:p>
          <a:p>
            <a:endParaRPr i="1" lang="ru-RU"/>
          </a:p>
          <a:p>
            <a:endParaRPr i="1" lang="ru-RU"/>
          </a:p>
          <a:p>
            <a:r>
              <a:rPr lang="ru-RU"/>
              <a:t/>
            </a:r>
            <a:br>
              <a:rPr lang="ru-RU"/>
            </a:br>
            <a:endParaRPr lang="ru-RU"/>
          </a:p>
        </p:txBody>
      </p:sp>
      <p:sp>
        <p:nvSpPr>
          <p:cNvPr id="1048590" name="Rectangle 6"/>
          <p:cNvSpPr>
            <a:spLocks noChangeArrowheads="1"/>
          </p:cNvSpPr>
          <p:nvPr/>
        </p:nvSpPr>
        <p:spPr bwMode="auto">
          <a:xfrm>
            <a:off x="617113" y="165100"/>
            <a:ext cx="11178861" cy="5781041"/>
          </a:xfrm>
          <a:prstGeom prst="rect"/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p>
            <a:pPr indent="-342900" marL="342900"/>
            <a:r>
              <a:rPr b="1" dirty="0" sz="4000" lang="ru-RU">
                <a:solidFill>
                  <a:srgbClr val="002060"/>
                </a:solidFill>
              </a:rPr>
              <a:t>   </a:t>
            </a:r>
            <a:r>
              <a:rPr b="1" dirty="0" sz="4000" lang="ru-RU" smtClean="0">
                <a:solidFill>
                  <a:srgbClr val="002060"/>
                </a:solidFill>
              </a:rPr>
              <a:t>1. </a:t>
            </a:r>
            <a:r>
              <a:rPr b="1" dirty="0" sz="4400" lang="ru-RU" err="1">
                <a:solidFill>
                  <a:srgbClr val="002060"/>
                </a:solidFill>
                <a:latin typeface="A97_Oktom_Times" pitchFamily="18" charset="0"/>
              </a:rPr>
              <a:t>Бир</a:t>
            </a:r>
            <a:r>
              <a:rPr b="1" dirty="0" sz="4400" lang="ru-RU">
                <a:solidFill>
                  <a:srgbClr val="002060"/>
                </a:solidFill>
                <a:latin typeface="A97_Oktom_Times" pitchFamily="18" charset="0"/>
              </a:rPr>
              <a:t> </a:t>
            </a:r>
            <a:r>
              <a:rPr b="1" dirty="0" sz="4400" lang="ru-RU" err="1">
                <a:solidFill>
                  <a:srgbClr val="002060"/>
                </a:solidFill>
                <a:latin typeface="A97_Oktom_Times" pitchFamily="18" charset="0"/>
              </a:rPr>
              <a:t>нерсенин</a:t>
            </a:r>
            <a:r>
              <a:rPr b="1" dirty="0" sz="4400" lang="ru-RU">
                <a:solidFill>
                  <a:srgbClr val="002060"/>
                </a:solidFill>
                <a:latin typeface="A97_Oktom_Times" pitchFamily="18" charset="0"/>
              </a:rPr>
              <a:t> </a:t>
            </a:r>
            <a:r>
              <a:rPr b="1" dirty="0" sz="4400" lang="ru-RU" err="1">
                <a:solidFill>
                  <a:srgbClr val="002060"/>
                </a:solidFill>
                <a:latin typeface="A97_Oktom_Times" pitchFamily="18" charset="0"/>
              </a:rPr>
              <a:t>таасиринин</a:t>
            </a:r>
            <a:r>
              <a:rPr b="1" dirty="0" sz="4400" lang="ru-RU">
                <a:solidFill>
                  <a:srgbClr val="002060"/>
                </a:solidFill>
                <a:latin typeface="A97_Oktom_Times" pitchFamily="18" charset="0"/>
              </a:rPr>
              <a:t> </a:t>
            </a:r>
            <a:r>
              <a:rPr b="1" dirty="0" sz="4400" lang="ru-RU" err="1">
                <a:solidFill>
                  <a:srgbClr val="002060"/>
                </a:solidFill>
                <a:latin typeface="A97_Oktom_Times" pitchFamily="18" charset="0"/>
              </a:rPr>
              <a:t>астында</a:t>
            </a:r>
            <a:r>
              <a:rPr b="1" dirty="0" sz="4400" lang="ru-RU">
                <a:solidFill>
                  <a:srgbClr val="002060"/>
                </a:solidFill>
                <a:latin typeface="A97_Oktom_Times" pitchFamily="18" charset="0"/>
              </a:rPr>
              <a:t> башка </a:t>
            </a:r>
            <a:r>
              <a:rPr b="1" dirty="0" sz="4400" lang="ru-RU" err="1">
                <a:solidFill>
                  <a:srgbClr val="002060"/>
                </a:solidFill>
                <a:latin typeface="A97_Oktom_Times" pitchFamily="18" charset="0"/>
              </a:rPr>
              <a:t>бир</a:t>
            </a:r>
            <a:r>
              <a:rPr b="1" dirty="0" sz="4400" lang="ru-RU">
                <a:solidFill>
                  <a:srgbClr val="002060"/>
                </a:solidFill>
                <a:latin typeface="A97_Oktom_Times" pitchFamily="18" charset="0"/>
              </a:rPr>
              <a:t> </a:t>
            </a:r>
            <a:r>
              <a:rPr b="1" dirty="0" sz="4400" lang="ru-RU" err="1">
                <a:solidFill>
                  <a:srgbClr val="002060"/>
                </a:solidFill>
                <a:latin typeface="A97_Oktom_Times" pitchFamily="18" charset="0"/>
              </a:rPr>
              <a:t>нерсенин</a:t>
            </a:r>
            <a:r>
              <a:rPr b="1" dirty="0" sz="4400" lang="ru-RU">
                <a:solidFill>
                  <a:srgbClr val="002060"/>
                </a:solidFill>
                <a:latin typeface="A97_Oktom_Times" pitchFamily="18" charset="0"/>
              </a:rPr>
              <a:t> </a:t>
            </a:r>
            <a:r>
              <a:rPr b="1" dirty="0" sz="4400" lang="ru-RU" err="1">
                <a:solidFill>
                  <a:srgbClr val="002060"/>
                </a:solidFill>
                <a:latin typeface="A97_Oktom_Times" pitchFamily="18" charset="0"/>
              </a:rPr>
              <a:t>формасынын</a:t>
            </a:r>
            <a:r>
              <a:rPr b="1" dirty="0" sz="4400" lang="ru-RU">
                <a:solidFill>
                  <a:srgbClr val="002060"/>
                </a:solidFill>
                <a:latin typeface="A97_Oktom_Times" pitchFamily="18" charset="0"/>
              </a:rPr>
              <a:t> </a:t>
            </a:r>
            <a:r>
              <a:rPr b="1" dirty="0" sz="4400" lang="ru-RU" err="1" smtClean="0">
                <a:solidFill>
                  <a:srgbClr val="002060"/>
                </a:solidFill>
                <a:latin typeface="A97_Oktom_Times" pitchFamily="18" charset="0"/>
              </a:rPr>
              <a:t>озгорушу</a:t>
            </a:r>
            <a:r>
              <a:rPr b="1" dirty="0" sz="4400" lang="ru-RU" smtClean="0">
                <a:solidFill>
                  <a:srgbClr val="002060"/>
                </a:solidFill>
                <a:latin typeface="A97_Oktom_Times" pitchFamily="18" charset="0"/>
              </a:rPr>
              <a:t> </a:t>
            </a:r>
            <a:r>
              <a:rPr b="1" dirty="0" sz="4400" lang="ru-RU" err="1">
                <a:solidFill>
                  <a:srgbClr val="002060"/>
                </a:solidFill>
                <a:latin typeface="A97_Oktom_Times" pitchFamily="18" charset="0"/>
              </a:rPr>
              <a:t>эмне</a:t>
            </a:r>
            <a:r>
              <a:rPr b="1" dirty="0" sz="4400" lang="ru-RU">
                <a:solidFill>
                  <a:srgbClr val="002060"/>
                </a:solidFill>
                <a:latin typeface="A97_Oktom_Times" pitchFamily="18" charset="0"/>
              </a:rPr>
              <a:t> </a:t>
            </a:r>
            <a:r>
              <a:rPr b="1" dirty="0" sz="4400" lang="ru-RU" err="1">
                <a:solidFill>
                  <a:srgbClr val="002060"/>
                </a:solidFill>
                <a:latin typeface="A97_Oktom_Times" pitchFamily="18" charset="0"/>
              </a:rPr>
              <a:t>деп</a:t>
            </a:r>
            <a:r>
              <a:rPr b="1" dirty="0" sz="4400" lang="ru-RU">
                <a:solidFill>
                  <a:srgbClr val="002060"/>
                </a:solidFill>
                <a:latin typeface="A97_Oktom_Times" pitchFamily="18" charset="0"/>
              </a:rPr>
              <a:t> </a:t>
            </a:r>
            <a:r>
              <a:rPr b="1" dirty="0" sz="4400" lang="ru-RU" err="1" smtClean="0">
                <a:solidFill>
                  <a:srgbClr val="002060"/>
                </a:solidFill>
                <a:latin typeface="A97_Oktom_Times" pitchFamily="18" charset="0"/>
              </a:rPr>
              <a:t>аталат</a:t>
            </a:r>
            <a:r>
              <a:rPr b="1" dirty="0" sz="4400" lang="ru-RU">
                <a:solidFill>
                  <a:srgbClr val="002060"/>
                </a:solidFill>
                <a:latin typeface="A97_Oktom_Times" pitchFamily="18" charset="0"/>
              </a:rPr>
              <a:t>?</a:t>
            </a:r>
            <a:r>
              <a:rPr b="1" dirty="0" sz="4400" lang="ru-RU">
                <a:latin typeface="A97_Oktom_Times" pitchFamily="18" charset="0"/>
              </a:rPr>
              <a:t/>
            </a:r>
            <a:br>
              <a:rPr b="1" dirty="0" sz="4400" lang="ru-RU">
                <a:latin typeface="A97_Oktom_Times" pitchFamily="18" charset="0"/>
              </a:rPr>
            </a:br>
            <a:endParaRPr b="1" dirty="0" sz="4400" lang="ru-RU">
              <a:latin typeface="A97_Oktom_Times" pitchFamily="18" charset="0"/>
            </a:endParaRPr>
          </a:p>
          <a:p>
            <a:pPr indent="-342900" marL="342900"/>
            <a:endParaRPr b="1" dirty="0" sz="4400" lang="ru-RU">
              <a:solidFill>
                <a:schemeClr val="accent1">
                  <a:lumMod val="50000"/>
                </a:schemeClr>
              </a:solidFill>
            </a:endParaRPr>
          </a:p>
          <a:p>
            <a:pPr indent="-342900" lvl="4" marL="2171700"/>
            <a:r>
              <a:rPr b="1" dirty="0" sz="4000" lang="ru-RU" smtClean="0">
                <a:solidFill>
                  <a:srgbClr val="7030A0"/>
                </a:solidFill>
              </a:rPr>
              <a:t>А</a:t>
            </a:r>
            <a:r>
              <a:rPr b="1" dirty="0" sz="4000" lang="ru-RU">
                <a:solidFill>
                  <a:srgbClr val="7030A0"/>
                </a:solidFill>
              </a:rPr>
              <a:t>) </a:t>
            </a:r>
            <a:r>
              <a:rPr b="1" dirty="0" sz="4000" lang="ru-RU">
                <a:solidFill>
                  <a:srgbClr val="002060"/>
                </a:solidFill>
              </a:rPr>
              <a:t>к</a:t>
            </a:r>
            <a:r>
              <a:rPr b="1" dirty="0" sz="4000" lang="ru-RU" smtClean="0">
                <a:solidFill>
                  <a:srgbClr val="002060"/>
                </a:solidFill>
              </a:rPr>
              <a:t>уч </a:t>
            </a:r>
          </a:p>
          <a:p>
            <a:pPr indent="-342900" lvl="4" marL="2171700"/>
            <a:r>
              <a:rPr b="1" dirty="0" sz="4000" lang="ru-RU" smtClean="0">
                <a:solidFill>
                  <a:srgbClr val="7030A0"/>
                </a:solidFill>
              </a:rPr>
              <a:t>Б)  </a:t>
            </a:r>
            <a:r>
              <a:rPr b="1" dirty="0" sz="4000" lang="ru-RU" smtClean="0">
                <a:solidFill>
                  <a:srgbClr val="002060"/>
                </a:solidFill>
              </a:rPr>
              <a:t>деформация</a:t>
            </a:r>
          </a:p>
          <a:p>
            <a:pPr indent="-342900" lvl="4" marL="2171700"/>
            <a:r>
              <a:rPr b="1" dirty="0" sz="4000" lang="ru-RU" smtClean="0">
                <a:solidFill>
                  <a:srgbClr val="7030A0"/>
                </a:solidFill>
              </a:rPr>
              <a:t>В</a:t>
            </a:r>
            <a:r>
              <a:rPr b="1" dirty="0" sz="4000" lang="ru-RU">
                <a:solidFill>
                  <a:srgbClr val="7030A0"/>
                </a:solidFill>
              </a:rPr>
              <a:t>)  </a:t>
            </a:r>
            <a:r>
              <a:rPr b="1" dirty="0" sz="4000" lang="ru-RU" err="1" smtClean="0">
                <a:solidFill>
                  <a:srgbClr val="002060"/>
                </a:solidFill>
              </a:rPr>
              <a:t>инерттуулук</a:t>
            </a:r>
            <a:endParaRPr b="1" dirty="0" sz="4000" lang="ru-RU">
              <a:solidFill>
                <a:srgbClr val="002060"/>
              </a:solidFill>
            </a:endParaRPr>
          </a:p>
          <a:p>
            <a:pPr indent="-342900" lvl="4" marL="2171700"/>
            <a:r>
              <a:rPr b="1" dirty="0" sz="4000" lang="ru-RU">
                <a:solidFill>
                  <a:srgbClr val="7030A0"/>
                </a:solidFill>
              </a:rPr>
              <a:t>Г</a:t>
            </a:r>
            <a:r>
              <a:rPr b="1" dirty="0" sz="4000" lang="ru-RU" smtClean="0">
                <a:solidFill>
                  <a:srgbClr val="7030A0"/>
                </a:solidFill>
              </a:rPr>
              <a:t>) </a:t>
            </a:r>
            <a:r>
              <a:rPr b="1" dirty="0" sz="4000" lang="ru-RU" err="1" smtClean="0">
                <a:solidFill>
                  <a:srgbClr val="002060"/>
                </a:solidFill>
              </a:rPr>
              <a:t>Жумуш</a:t>
            </a:r>
            <a:endParaRPr b="1" dirty="0" sz="4000" lang="ru-RU">
              <a:solidFill>
                <a:srgbClr val="002060"/>
              </a:solidFill>
            </a:endParaRPr>
          </a:p>
        </p:txBody>
      </p:sp>
      <p:sp>
        <p:nvSpPr>
          <p:cNvPr id="1048591" name="Семиугольник 4"/>
          <p:cNvSpPr/>
          <p:nvPr/>
        </p:nvSpPr>
        <p:spPr>
          <a:xfrm>
            <a:off x="10652966" y="5435055"/>
            <a:ext cx="1143008" cy="1000132"/>
          </a:xfrm>
          <a:prstGeom prst="heptagon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 rtlCol="0"/>
          <a:p>
            <a:pPr algn="ctr"/>
            <a:r>
              <a:rPr dirty="0" sz="6000" lang="ky-KG" smtClean="0"/>
              <a:t>1</a:t>
            </a:r>
            <a:endParaRPr dirty="0" sz="6000" lang="ru-RU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xmlns:p14="http://schemas.microsoft.com/office/powerpoint/2010/main" spd="slow" p14:dur="1500">
        <p14:window dir="vert"/>
      </p:transition>
    </mc:Choice>
    <mc:Fallback>
      <p:transition spd="slow">
        <p:fade/>
      </p:transition>
    </mc:Fallback>
  </mc:AlternateContent>
  <p:timing>
    <p:tnLst>
      <p:par>
        <p:cTn dur="indefinite" id="1" nodeType="tmRoot" restart="never">
          <p:childTnLst>
            <p:seq concurrent="1" nextAc="seek">
              <p:cTn dur="indefinite" id="2" nodeType="mainSeq">
                <p:childTnLst>
                  <p:par>
                    <p:cTn fill="hold" id="3">
                      <p:stCondLst>
                        <p:cond delay="indefinite"/>
                      </p:stCondLst>
                      <p:childTnLst>
                        <p:par>
                          <p:cTn fill="hold" id="4">
                            <p:stCondLst>
                              <p:cond delay="0"/>
                            </p:stCondLst>
                            <p:childTnLst>
                              <p:par>
                                <p:cTn fill="hold" grpId="0" id="5" nodeType="clickEffect" presetClass="entr" presetID="2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 id="6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5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dur="500" id="7"/>
                                        <p:tgtEl>
                                          <p:spTgt spid="10485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48588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99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592" name="Скругленный прямоугольник 5"/>
          <p:cNvSpPr/>
          <p:nvPr/>
        </p:nvSpPr>
        <p:spPr>
          <a:xfrm>
            <a:off x="2261937" y="4475747"/>
            <a:ext cx="2438400" cy="561474"/>
          </a:xfrm>
          <a:prstGeom prst="roundRect"/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anchor="ctr" rtlCol="0"/>
          <a:p>
            <a:pPr algn="ctr"/>
            <a:endParaRPr lang="ru-RU"/>
          </a:p>
        </p:txBody>
      </p:sp>
      <p:sp>
        <p:nvSpPr>
          <p:cNvPr id="1048593" name="TextBox 1"/>
          <p:cNvSpPr txBox="1"/>
          <p:nvPr/>
        </p:nvSpPr>
        <p:spPr>
          <a:xfrm>
            <a:off x="1575779" y="1007234"/>
            <a:ext cx="8869680" cy="4714240"/>
          </a:xfrm>
          <a:prstGeom prst="rect"/>
          <a:noFill/>
        </p:spPr>
        <p:txBody>
          <a:bodyPr rtlCol="0" wrap="none">
            <a:spAutoFit/>
          </a:bodyPr>
          <a:p>
            <a:r>
              <a:rPr b="1" dirty="0" sz="4400" lang="ky-KG" smtClean="0">
                <a:solidFill>
                  <a:srgbClr val="002060"/>
                </a:solidFill>
              </a:rPr>
              <a:t>2.Жарык кубулуштарын окутуучу </a:t>
            </a:r>
          </a:p>
          <a:p>
            <a:r>
              <a:rPr b="1" dirty="0" sz="4400" lang="ky-KG">
                <a:solidFill>
                  <a:srgbClr val="002060"/>
                </a:solidFill>
              </a:rPr>
              <a:t>ф</a:t>
            </a:r>
            <a:r>
              <a:rPr b="1" dirty="0" sz="4400" lang="ky-KG" smtClean="0">
                <a:solidFill>
                  <a:srgbClr val="002060"/>
                </a:solidFill>
              </a:rPr>
              <a:t>изиканын болуму ...</a:t>
            </a:r>
          </a:p>
          <a:p>
            <a:endParaRPr b="1" dirty="0" sz="4400" lang="ky-KG">
              <a:solidFill>
                <a:srgbClr val="002060"/>
              </a:solidFill>
            </a:endParaRPr>
          </a:p>
          <a:p>
            <a:r>
              <a:rPr b="1" dirty="0" sz="4400" lang="ky-KG" smtClean="0">
                <a:solidFill>
                  <a:srgbClr val="7030A0"/>
                </a:solidFill>
              </a:rPr>
              <a:t>А) </a:t>
            </a:r>
            <a:r>
              <a:rPr b="1" dirty="0" sz="4400" lang="ky-KG" smtClean="0">
                <a:solidFill>
                  <a:srgbClr val="002060"/>
                </a:solidFill>
              </a:rPr>
              <a:t>механика</a:t>
            </a:r>
            <a:endParaRPr b="1" dirty="0" sz="4400" lang="ky-KG" smtClean="0">
              <a:solidFill>
                <a:srgbClr val="7030A0"/>
              </a:solidFill>
            </a:endParaRPr>
          </a:p>
          <a:p>
            <a:r>
              <a:rPr b="1" dirty="0" sz="4400" lang="ky-KG" smtClean="0">
                <a:solidFill>
                  <a:srgbClr val="7030A0"/>
                </a:solidFill>
              </a:rPr>
              <a:t>Б) </a:t>
            </a:r>
            <a:r>
              <a:rPr b="1" dirty="0" sz="4400" lang="ky-KG" smtClean="0">
                <a:solidFill>
                  <a:srgbClr val="002060"/>
                </a:solidFill>
              </a:rPr>
              <a:t>электр болуму</a:t>
            </a:r>
          </a:p>
          <a:p>
            <a:r>
              <a:rPr b="1" dirty="0" sz="4400" lang="ky-KG" smtClean="0">
                <a:solidFill>
                  <a:srgbClr val="7030A0"/>
                </a:solidFill>
              </a:rPr>
              <a:t>В) </a:t>
            </a:r>
            <a:r>
              <a:rPr b="1" dirty="0" sz="4400" lang="ky-KG" smtClean="0">
                <a:solidFill>
                  <a:srgbClr val="002060"/>
                </a:solidFill>
              </a:rPr>
              <a:t>оптика</a:t>
            </a:r>
            <a:endParaRPr b="1" dirty="0" sz="4400" lang="ky-KG" smtClean="0">
              <a:solidFill>
                <a:srgbClr val="7030A0"/>
              </a:solidFill>
            </a:endParaRPr>
          </a:p>
          <a:p>
            <a:r>
              <a:rPr b="1" dirty="0" sz="4400" lang="ky-KG" smtClean="0">
                <a:solidFill>
                  <a:srgbClr val="7030A0"/>
                </a:solidFill>
              </a:rPr>
              <a:t>Г) </a:t>
            </a:r>
            <a:r>
              <a:rPr b="1" dirty="0" sz="4400" lang="ky-KG" smtClean="0">
                <a:solidFill>
                  <a:srgbClr val="002060"/>
                </a:solidFill>
              </a:rPr>
              <a:t>квант физикасы</a:t>
            </a:r>
            <a:endParaRPr b="1" dirty="0" sz="4400" lang="ru-RU">
              <a:solidFill>
                <a:srgbClr val="002060"/>
              </a:solidFill>
            </a:endParaRPr>
          </a:p>
        </p:txBody>
      </p:sp>
      <p:sp>
        <p:nvSpPr>
          <p:cNvPr id="1048594" name="Шестиугольник 3"/>
          <p:cNvSpPr/>
          <p:nvPr/>
        </p:nvSpPr>
        <p:spPr>
          <a:xfrm>
            <a:off x="10347158" y="5197642"/>
            <a:ext cx="1524000" cy="1283369"/>
          </a:xfrm>
          <a:prstGeom prst="hexagon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 rtlCol="0"/>
          <a:p>
            <a:pPr algn="ctr"/>
            <a:r>
              <a:rPr b="1" dirty="0" sz="4400" lang="ky-KG" smtClean="0"/>
              <a:t>2</a:t>
            </a:r>
            <a:endParaRPr b="1" dirty="0" sz="4400" lang="ru-RU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xmlns:p14="http://schemas.microsoft.com/office/powerpoint/2010/main" spd="slow" p14:dur="1500">
        <p14:window dir="vert"/>
      </p:transition>
    </mc:Choice>
    <mc:Fallback>
      <p:transition spd="slow">
        <p:fade/>
      </p:transition>
    </mc:Fallback>
  </mc:AlternateContent>
  <p:timing>
    <p:tnLst>
      <p:par>
        <p:cTn dur="indefinite" id="1" nodeType="tmRoot" restart="never">
          <p:childTnLst>
            <p:seq concurrent="1" nextAc="seek">
              <p:cTn dur="indefinite" id="2" nodeType="mainSeq">
                <p:childTnLst>
                  <p:par>
                    <p:cTn fill="hold" id="3">
                      <p:stCondLst>
                        <p:cond delay="indefinite"/>
                      </p:stCondLst>
                      <p:childTnLst>
                        <p:par>
                          <p:cTn fill="hold" id="4">
                            <p:stCondLst>
                              <p:cond delay="0"/>
                            </p:stCondLst>
                            <p:childTnLst>
                              <p:par>
                                <p:cTn fill="hold" grpId="0" id="5" nodeType="clickEffect" presetClass="entr" presetID="2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 id="6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5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dur="500" id="7"/>
                                        <p:tgtEl>
                                          <p:spTgt spid="10485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48592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00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595" name="6-конечная звезда 2"/>
          <p:cNvSpPr/>
          <p:nvPr/>
        </p:nvSpPr>
        <p:spPr>
          <a:xfrm>
            <a:off x="10042359" y="4908884"/>
            <a:ext cx="1780674" cy="1716506"/>
          </a:xfrm>
          <a:prstGeom prst="star6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 rtlCol="0"/>
          <a:p>
            <a:pPr algn="ctr"/>
            <a:r>
              <a:rPr b="1" dirty="0" sz="4400" lang="ky-KG" smtClean="0"/>
              <a:t>3</a:t>
            </a:r>
            <a:endParaRPr b="1" dirty="0" sz="4400" lang="ru-RU"/>
          </a:p>
        </p:txBody>
      </p:sp>
      <p:sp>
        <p:nvSpPr>
          <p:cNvPr id="1048596" name="TextBox 4"/>
          <p:cNvSpPr txBox="1"/>
          <p:nvPr/>
        </p:nvSpPr>
        <p:spPr>
          <a:xfrm>
            <a:off x="1249096" y="442495"/>
            <a:ext cx="9833811" cy="1412240"/>
          </a:xfrm>
          <a:prstGeom prst="rect"/>
          <a:noFill/>
        </p:spPr>
        <p:txBody>
          <a:bodyPr rtlCol="0" wrap="square">
            <a:spAutoFit/>
          </a:bodyPr>
          <a:p>
            <a:r>
              <a:rPr b="1" dirty="0" sz="4400" lang="ru-RU" smtClean="0">
                <a:solidFill>
                  <a:srgbClr val="002060"/>
                </a:solidFill>
              </a:rPr>
              <a:t>3.Алгачкы НОБЕЛЬ </a:t>
            </a:r>
            <a:r>
              <a:rPr b="1" dirty="0" sz="4400" lang="ru-RU" err="1" smtClean="0">
                <a:solidFill>
                  <a:srgbClr val="002060"/>
                </a:solidFill>
              </a:rPr>
              <a:t>сыйлыгын</a:t>
            </a:r>
            <a:r>
              <a:rPr b="1" dirty="0" sz="4400" lang="ru-RU" smtClean="0">
                <a:solidFill>
                  <a:srgbClr val="002060"/>
                </a:solidFill>
              </a:rPr>
              <a:t> </a:t>
            </a:r>
            <a:r>
              <a:rPr b="1" dirty="0" sz="4400" lang="ru-RU" err="1" smtClean="0">
                <a:solidFill>
                  <a:srgbClr val="002060"/>
                </a:solidFill>
              </a:rPr>
              <a:t>алган</a:t>
            </a:r>
            <a:r>
              <a:rPr b="1" dirty="0" sz="4400" lang="ru-RU" smtClean="0">
                <a:solidFill>
                  <a:srgbClr val="002060"/>
                </a:solidFill>
              </a:rPr>
              <a:t> физик </a:t>
            </a:r>
            <a:r>
              <a:rPr b="1" dirty="0" sz="4400" lang="ru-RU" err="1" smtClean="0">
                <a:solidFill>
                  <a:srgbClr val="002060"/>
                </a:solidFill>
              </a:rPr>
              <a:t>окумуштуу</a:t>
            </a:r>
            <a:r>
              <a:rPr b="1" dirty="0" sz="4400" lang="ru-RU" smtClean="0">
                <a:solidFill>
                  <a:srgbClr val="002060"/>
                </a:solidFill>
              </a:rPr>
              <a:t> ким?</a:t>
            </a:r>
            <a:endParaRPr b="1" dirty="0" sz="4400" lang="ru-RU">
              <a:solidFill>
                <a:srgbClr val="002060"/>
              </a:solidFill>
            </a:endParaRPr>
          </a:p>
        </p:txBody>
      </p:sp>
      <p:sp>
        <p:nvSpPr>
          <p:cNvPr id="1048597" name="TextBox 5"/>
          <p:cNvSpPr txBox="1"/>
          <p:nvPr/>
        </p:nvSpPr>
        <p:spPr>
          <a:xfrm>
            <a:off x="1249096" y="2218004"/>
            <a:ext cx="7988969" cy="2733040"/>
          </a:xfrm>
          <a:prstGeom prst="rect"/>
          <a:noFill/>
          <a:ln>
            <a:solidFill>
              <a:schemeClr val="accent1"/>
            </a:solidFill>
          </a:ln>
        </p:spPr>
        <p:txBody>
          <a:bodyPr rtlCol="0" wrap="square">
            <a:spAutoFit/>
          </a:bodyPr>
          <a:p>
            <a:r>
              <a:rPr b="1" dirty="0" sz="4400" lang="ky-KG" smtClean="0">
                <a:solidFill>
                  <a:srgbClr val="7030A0"/>
                </a:solidFill>
              </a:rPr>
              <a:t>А) </a:t>
            </a:r>
            <a:r>
              <a:rPr b="1" dirty="0" sz="4400" lang="ky-KG" smtClean="0">
                <a:solidFill>
                  <a:srgbClr val="002060"/>
                </a:solidFill>
              </a:rPr>
              <a:t>Исаак Ньютон</a:t>
            </a:r>
          </a:p>
          <a:p>
            <a:r>
              <a:rPr b="1" dirty="0" sz="4400" lang="ky-KG" smtClean="0">
                <a:solidFill>
                  <a:srgbClr val="7030A0"/>
                </a:solidFill>
              </a:rPr>
              <a:t>Б) </a:t>
            </a:r>
            <a:r>
              <a:rPr b="1" dirty="0" sz="4400" lang="ky-KG" smtClean="0">
                <a:solidFill>
                  <a:srgbClr val="002060"/>
                </a:solidFill>
              </a:rPr>
              <a:t>Блез Паскаль</a:t>
            </a:r>
          </a:p>
          <a:p>
            <a:r>
              <a:rPr b="1" dirty="0" sz="4400" lang="ky-KG" smtClean="0">
                <a:solidFill>
                  <a:srgbClr val="7030A0"/>
                </a:solidFill>
              </a:rPr>
              <a:t>В) </a:t>
            </a:r>
            <a:r>
              <a:rPr b="1" dirty="0" sz="4400" lang="ky-KG" smtClean="0">
                <a:solidFill>
                  <a:srgbClr val="002060"/>
                </a:solidFill>
              </a:rPr>
              <a:t>Вильям Рентген</a:t>
            </a:r>
          </a:p>
          <a:p>
            <a:r>
              <a:rPr b="1" dirty="0" sz="4400" lang="ky-KG" smtClean="0">
                <a:solidFill>
                  <a:srgbClr val="7030A0"/>
                </a:solidFill>
              </a:rPr>
              <a:t>Г) </a:t>
            </a:r>
            <a:r>
              <a:rPr b="1" dirty="0" sz="4400" lang="ky-KG" smtClean="0">
                <a:solidFill>
                  <a:srgbClr val="002060"/>
                </a:solidFill>
              </a:rPr>
              <a:t>Шаррль Огюстен Кулон</a:t>
            </a:r>
            <a:endParaRPr b="1" dirty="0" sz="4400" lang="ru-RU">
              <a:solidFill>
                <a:srgbClr val="002060"/>
              </a:solidFill>
            </a:endParaRPr>
          </a:p>
        </p:txBody>
      </p:sp>
      <p:sp>
        <p:nvSpPr>
          <p:cNvPr id="1048598" name="Прямоугольник 1"/>
          <p:cNvSpPr/>
          <p:nvPr/>
        </p:nvSpPr>
        <p:spPr>
          <a:xfrm>
            <a:off x="1689100" y="3618387"/>
            <a:ext cx="4686300" cy="769441"/>
          </a:xfrm>
          <a:prstGeom prst="rect"/>
          <a:noFill/>
        </p:spPr>
        <p:txBody>
          <a:bodyPr bIns="45720" lIns="91440" rIns="91440" tIns="45720" wrap="square">
            <a:spAutoFit/>
          </a:bodyPr>
          <a:p>
            <a:pPr algn="ctr"/>
            <a:endParaRPr b="1" cap="none" dirty="0" sz="4400" lang="ru-RU" spc="0">
              <a:ln w="12700" cmpd="sng">
                <a:solidFill>
                  <a:schemeClr val="accent4"/>
                </a:solidFill>
                <a:prstDash val="solid"/>
              </a:ln>
              <a:gradFill>
                <a:gsLst>
                  <a:gs pos="0">
                    <a:schemeClr val="accent4"/>
                  </a:gs>
                  <a:gs pos="4000">
                    <a:schemeClr val="accent4">
                      <a:lumMod val="60000"/>
                      <a:lumOff val="40000"/>
                    </a:schemeClr>
                  </a:gs>
                  <a:gs pos="87000">
                    <a:schemeClr val="accent4">
                      <a:lumMod val="20000"/>
                      <a:lumOff val="80000"/>
                    </a:schemeClr>
                  </a:gs>
                </a:gsLst>
                <a:lin ang="5400000"/>
              </a:gradFill>
              <a:effectLst/>
            </a:endParaRPr>
          </a:p>
        </p:txBody>
      </p:sp>
      <p:sp>
        <p:nvSpPr>
          <p:cNvPr id="1048599" name="Прямоугольник 3"/>
          <p:cNvSpPr/>
          <p:nvPr/>
        </p:nvSpPr>
        <p:spPr>
          <a:xfrm>
            <a:off x="1869566" y="3549138"/>
            <a:ext cx="4399280" cy="751840"/>
          </a:xfrm>
          <a:prstGeom prst="rect"/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bIns="45720" lIns="91440" rIns="91440" tIns="45720" wrap="none">
            <a:spAutoFit/>
          </a:bodyPr>
          <a:p>
            <a:pPr algn="ctr"/>
            <a:r>
              <a:rPr b="1" dirty="0" sz="4400" lang="ky-KG" spc="50">
                <a:ln w="0"/>
                <a:solidFill>
                  <a:schemeClr val="bg2"/>
                </a:solidFill>
                <a:effectLst>
                  <a:innerShdw blurRad="63500" dir="13500000" dist="50800">
                    <a:srgbClr val="000000">
                      <a:alpha val="50000"/>
                    </a:srgbClr>
                  </a:innerShdw>
                </a:effectLst>
              </a:rPr>
              <a:t>Вильям Рентген</a:t>
            </a:r>
            <a:endParaRPr b="1" dirty="0" sz="4400" lang="ru-RU" spc="50">
              <a:ln w="0"/>
              <a:solidFill>
                <a:schemeClr val="bg2"/>
              </a:solidFill>
              <a:effectLst>
                <a:innerShdw blurRad="63500" dir="13500000" dist="50800">
                  <a:srgbClr val="000000">
                    <a:alpha val="50000"/>
                  </a:srgbClr>
                </a:inn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xmlns:p14="http://schemas.microsoft.com/office/powerpoint/2010/main" spd="slow" p14:dur="1500">
        <p14:window dir="vert"/>
      </p:transition>
    </mc:Choice>
    <mc:Fallback>
      <p:transition spd="slow">
        <p:fade/>
      </p:transition>
    </mc:Fallback>
  </mc:AlternateContent>
  <p:timing>
    <p:tnLst>
      <p:par>
        <p:cTn dur="indefinite" id="1" nodeType="tmRoot" restart="never">
          <p:childTnLst>
            <p:seq concurrent="1" nextAc="seek">
              <p:cTn dur="indefinite" id="2" nodeType="mainSeq">
                <p:childTnLst>
                  <p:par>
                    <p:cTn fill="hold" id="3">
                      <p:stCondLst>
                        <p:cond delay="indefinite"/>
                      </p:stCondLst>
                      <p:childTnLst>
                        <p:par>
                          <p:cTn fill="hold" id="4">
                            <p:stCondLst>
                              <p:cond delay="0"/>
                            </p:stCondLst>
                            <p:childTnLst>
                              <p:par>
                                <p:cTn fill="hold" grpId="0" id="5" nodeType="clickEffect" presetClass="entr" presetID="2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 id="6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5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dur="500" id="7"/>
                                        <p:tgtEl>
                                          <p:spTgt spid="10485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48599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0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00" name="Скругленный прямоугольник 4"/>
          <p:cNvSpPr/>
          <p:nvPr/>
        </p:nvSpPr>
        <p:spPr>
          <a:xfrm>
            <a:off x="2149643" y="4892842"/>
            <a:ext cx="6063916" cy="657726"/>
          </a:xfrm>
          <a:prstGeom prst="roundRect"/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anchor="ctr" rtlCol="0"/>
          <a:p>
            <a:pPr algn="ctr"/>
            <a:endParaRPr lang="ru-RU"/>
          </a:p>
        </p:txBody>
      </p:sp>
      <p:sp>
        <p:nvSpPr>
          <p:cNvPr id="1048601" name="TextBox 1"/>
          <p:cNvSpPr txBox="1"/>
          <p:nvPr/>
        </p:nvSpPr>
        <p:spPr>
          <a:xfrm>
            <a:off x="1338847" y="705853"/>
            <a:ext cx="9079832" cy="6035040"/>
          </a:xfrm>
          <a:prstGeom prst="rect"/>
          <a:noFill/>
        </p:spPr>
        <p:txBody>
          <a:bodyPr rtlCol="0" wrap="square">
            <a:spAutoFit/>
          </a:bodyPr>
          <a:p>
            <a:r>
              <a:rPr b="1" dirty="0" sz="4400" lang="ky-KG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1.Салмак жок кезинде же салмаксыз абалда нерсенин массасы жоголобу же оордук кучубу?</a:t>
            </a:r>
          </a:p>
          <a:p>
            <a:endParaRPr b="1" dirty="0" sz="4400" lang="ky-KG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b="1" dirty="0" sz="4400" lang="ky-KG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А)  </a:t>
            </a:r>
            <a:r>
              <a:rPr b="1" dirty="0" sz="4400" lang="ky-KG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массасы</a:t>
            </a:r>
          </a:p>
          <a:p>
            <a:r>
              <a:rPr b="1" dirty="0" sz="4400" lang="ky-KG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Б)  </a:t>
            </a:r>
            <a:r>
              <a:rPr b="1" dirty="0" sz="4400" lang="ky-KG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b="1" dirty="0" sz="4400" lang="ky-KG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ордук </a:t>
            </a:r>
            <a:r>
              <a:rPr b="1" dirty="0" sz="4400" lang="ky-KG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кучу </a:t>
            </a:r>
            <a:r>
              <a:rPr b="1" dirty="0" sz="4400" lang="ky-KG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b="1" dirty="0" sz="4400" lang="ky-KG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b="1" dirty="0" sz="4400" lang="ky-KG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</a:t>
            </a:r>
            <a:r>
              <a:rPr b="1" dirty="0" sz="4400" lang="ky-KG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b="1" dirty="0" sz="4400" lang="ky-KG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салмак</a:t>
            </a:r>
          </a:p>
          <a:p>
            <a:r>
              <a:rPr b="1" dirty="0" sz="4400" lang="ky-KG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Г)  </a:t>
            </a:r>
            <a:r>
              <a:rPr b="1" dirty="0" sz="4400" lang="ky-KG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колому</a:t>
            </a:r>
            <a:endParaRPr b="1" dirty="0" sz="4400" lang="ru-RU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48602" name="6-конечная звезда 5"/>
          <p:cNvSpPr/>
          <p:nvPr/>
        </p:nvSpPr>
        <p:spPr>
          <a:xfrm>
            <a:off x="9914021" y="5213684"/>
            <a:ext cx="1860884" cy="1459832"/>
          </a:xfrm>
          <a:prstGeom prst="star6"/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 rtlCol="0"/>
          <a:p>
            <a:pPr algn="ctr"/>
            <a:r>
              <a:rPr b="1" dirty="0" sz="4400" lang="ky-KG" smtClean="0"/>
              <a:t>4</a:t>
            </a:r>
            <a:endParaRPr b="1" dirty="0" sz="4400" lang="ru-RU"/>
          </a:p>
        </p:txBody>
      </p:sp>
    </p:spTree>
  </p:cSld>
  <p:clrMapOvr>
    <a:masterClrMapping/>
  </p:clrMapOvr>
  <p:timing>
    <p:tnLst>
      <p:par>
        <p:cTn dur="indefinite" id="1" nodeType="tmRoot" restart="never">
          <p:childTnLst>
            <p:seq concurrent="1" nextAc="seek">
              <p:cTn dur="indefinite" id="2" nodeType="mainSeq">
                <p:childTnLst>
                  <p:par>
                    <p:cTn fill="hold" id="3">
                      <p:stCondLst>
                        <p:cond delay="indefinite"/>
                      </p:stCondLst>
                      <p:childTnLst>
                        <p:par>
                          <p:cTn fill="hold" id="4">
                            <p:stCondLst>
                              <p:cond delay="0"/>
                            </p:stCondLst>
                            <p:childTnLst>
                              <p:par>
                                <p:cTn fill="hold" grpId="0" id="5" nodeType="clickEffect" presetClass="entr" presetID="16" presetSubtype="21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 id="6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6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dur="500" id="7"/>
                                        <p:tgtEl>
                                          <p:spTgt spid="10486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48600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02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03" name="Скругленный прямоугольник 2"/>
          <p:cNvSpPr/>
          <p:nvPr/>
        </p:nvSpPr>
        <p:spPr>
          <a:xfrm>
            <a:off x="1764632" y="5470358"/>
            <a:ext cx="4299284" cy="657726"/>
          </a:xfrm>
          <a:prstGeom prst="roundRect"/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anchor="ctr" rtlCol="0"/>
          <a:p>
            <a:pPr algn="ctr"/>
            <a:endParaRPr lang="ru-RU"/>
          </a:p>
        </p:txBody>
      </p:sp>
      <p:sp>
        <p:nvSpPr>
          <p:cNvPr id="1048604" name="TextBox 1"/>
          <p:cNvSpPr txBox="1"/>
          <p:nvPr/>
        </p:nvSpPr>
        <p:spPr>
          <a:xfrm>
            <a:off x="1090863" y="625642"/>
            <a:ext cx="10026316" cy="5374641"/>
          </a:xfrm>
          <a:prstGeom prst="rect"/>
          <a:noFill/>
        </p:spPr>
        <p:txBody>
          <a:bodyPr rtlCol="0" wrap="square">
            <a:spAutoFit/>
          </a:bodyPr>
          <a:p>
            <a:r>
              <a:rPr b="1" dirty="0" sz="4400" lang="ky-KG" smtClean="0">
                <a:solidFill>
                  <a:srgbClr val="002060"/>
                </a:solidFill>
              </a:rPr>
              <a:t>2.Кун жарыктык бергени сыяктуу ай да жарыктык таратабы?</a:t>
            </a:r>
            <a:endParaRPr b="1" dirty="0" sz="4400" lang="ky-KG">
              <a:solidFill>
                <a:srgbClr val="002060"/>
              </a:solidFill>
            </a:endParaRPr>
          </a:p>
          <a:p>
            <a:endParaRPr b="1" dirty="0" sz="4400" lang="ky-KG" smtClean="0">
              <a:solidFill>
                <a:srgbClr val="7030A0"/>
              </a:solidFill>
            </a:endParaRPr>
          </a:p>
          <a:p>
            <a:endParaRPr b="1" dirty="0" sz="4400" lang="ky-KG">
              <a:solidFill>
                <a:srgbClr val="7030A0"/>
              </a:solidFill>
            </a:endParaRPr>
          </a:p>
          <a:p>
            <a:r>
              <a:rPr b="1" dirty="0" sz="4400" lang="ky-KG" smtClean="0">
                <a:solidFill>
                  <a:srgbClr val="7030A0"/>
                </a:solidFill>
              </a:rPr>
              <a:t>А) </a:t>
            </a:r>
            <a:r>
              <a:rPr b="1" dirty="0" sz="4400" lang="ky-KG" smtClean="0">
                <a:solidFill>
                  <a:srgbClr val="002060"/>
                </a:solidFill>
              </a:rPr>
              <a:t>таратат</a:t>
            </a:r>
            <a:r>
              <a:rPr b="1" dirty="0" sz="4400" lang="ky-KG" smtClean="0">
                <a:solidFill>
                  <a:srgbClr val="7030A0"/>
                </a:solidFill>
              </a:rPr>
              <a:t/>
            </a:r>
            <a:br>
              <a:rPr b="1" dirty="0" sz="4400" lang="ky-KG" smtClean="0">
                <a:solidFill>
                  <a:srgbClr val="7030A0"/>
                </a:solidFill>
              </a:rPr>
            </a:br>
            <a:r>
              <a:rPr b="1" dirty="0" sz="4400" lang="ky-KG" smtClean="0">
                <a:solidFill>
                  <a:srgbClr val="7030A0"/>
                </a:solidFill>
              </a:rPr>
              <a:t>Б)  </a:t>
            </a:r>
            <a:r>
              <a:rPr b="1" dirty="0" sz="4400" lang="ky-KG" smtClean="0">
                <a:solidFill>
                  <a:srgbClr val="002060"/>
                </a:solidFill>
              </a:rPr>
              <a:t>жарыкты сындырат</a:t>
            </a:r>
            <a:r>
              <a:rPr b="1" dirty="0" sz="4400" lang="ky-KG" smtClean="0">
                <a:solidFill>
                  <a:srgbClr val="7030A0"/>
                </a:solidFill>
              </a:rPr>
              <a:t/>
            </a:r>
            <a:br>
              <a:rPr b="1" dirty="0" sz="4400" lang="ky-KG" smtClean="0">
                <a:solidFill>
                  <a:srgbClr val="7030A0"/>
                </a:solidFill>
              </a:rPr>
            </a:br>
            <a:r>
              <a:rPr b="1" dirty="0" sz="4400" lang="ky-KG" smtClean="0">
                <a:solidFill>
                  <a:srgbClr val="7030A0"/>
                </a:solidFill>
              </a:rPr>
              <a:t>В)  </a:t>
            </a:r>
            <a:r>
              <a:rPr b="1" dirty="0" sz="4400" lang="ky-KG" smtClean="0">
                <a:solidFill>
                  <a:srgbClr val="002060"/>
                </a:solidFill>
              </a:rPr>
              <a:t>жок, жарыкты чачыратат</a:t>
            </a:r>
            <a:r>
              <a:rPr b="1" dirty="0" sz="4400" lang="ky-KG" smtClean="0">
                <a:solidFill>
                  <a:srgbClr val="7030A0"/>
                </a:solidFill>
              </a:rPr>
              <a:t/>
            </a:r>
            <a:br>
              <a:rPr b="1" dirty="0" sz="4400" lang="ky-KG" smtClean="0">
                <a:solidFill>
                  <a:srgbClr val="7030A0"/>
                </a:solidFill>
              </a:rPr>
            </a:br>
            <a:r>
              <a:rPr b="1" dirty="0" sz="4400" lang="ky-KG" smtClean="0">
                <a:solidFill>
                  <a:srgbClr val="7030A0"/>
                </a:solidFill>
              </a:rPr>
              <a:t>Г)  </a:t>
            </a:r>
            <a:r>
              <a:rPr b="1" dirty="0" sz="4400" lang="ky-KG" smtClean="0">
                <a:solidFill>
                  <a:srgbClr val="002060"/>
                </a:solidFill>
              </a:rPr>
              <a:t>жок,жарыкты чагылдырат</a:t>
            </a:r>
            <a:endParaRPr b="1" dirty="0" sz="4400" lang="ru-RU">
              <a:solidFill>
                <a:srgbClr val="002060"/>
              </a:solidFill>
            </a:endParaRPr>
          </a:p>
        </p:txBody>
      </p:sp>
      <p:sp>
        <p:nvSpPr>
          <p:cNvPr id="1048605" name="6-конечная звезда 3"/>
          <p:cNvSpPr/>
          <p:nvPr/>
        </p:nvSpPr>
        <p:spPr>
          <a:xfrm>
            <a:off x="10138611" y="5245768"/>
            <a:ext cx="1764631" cy="1315453"/>
          </a:xfrm>
          <a:prstGeom prst="star6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 rtlCol="0"/>
          <a:p>
            <a:pPr algn="ctr"/>
            <a:r>
              <a:rPr b="1" dirty="0" sz="4400" lang="ky-KG" smtClean="0"/>
              <a:t>5</a:t>
            </a:r>
            <a:endParaRPr b="1" dirty="0" sz="4400" lang="ru-RU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xmlns:p14="http://schemas.microsoft.com/office/powerpoint/2010/main" spd="slow" p14:dur="1500">
        <p14:window dir="vert"/>
      </p:transition>
    </mc:Choice>
    <mc:Fallback>
      <p:transition spd="slow">
        <p:fade/>
      </p:transition>
    </mc:Fallback>
  </mc:AlternateContent>
  <p:timing>
    <p:tnLst>
      <p:par>
        <p:cTn dur="indefinite" id="1" nodeType="tmRoot" restart="never">
          <p:childTnLst>
            <p:seq concurrent="1" nextAc="seek">
              <p:cTn dur="indefinite" id="2" nodeType="mainSeq">
                <p:childTnLst>
                  <p:par>
                    <p:cTn fill="hold" id="3">
                      <p:stCondLst>
                        <p:cond delay="indefinite"/>
                      </p:stCondLst>
                      <p:childTnLst>
                        <p:par>
                          <p:cTn fill="hold" id="4">
                            <p:stCondLst>
                              <p:cond delay="0"/>
                            </p:stCondLst>
                            <p:childTnLst>
                              <p:par>
                                <p:cTn fill="hold" grpId="0" id="5" nodeType="clickEffect" presetClass="entr" presetID="9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 id="6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6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dur="500" id="7"/>
                                        <p:tgtEl>
                                          <p:spTgt spid="10486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48603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03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06" name="Скругленный прямоугольник 2"/>
          <p:cNvSpPr/>
          <p:nvPr/>
        </p:nvSpPr>
        <p:spPr>
          <a:xfrm>
            <a:off x="1716505" y="4828674"/>
            <a:ext cx="4572000" cy="689810"/>
          </a:xfrm>
          <a:prstGeom prst="roundRect"/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anchor="ctr" rtlCol="0"/>
          <a:p>
            <a:pPr algn="ctr"/>
            <a:endParaRPr lang="ru-RU"/>
          </a:p>
        </p:txBody>
      </p:sp>
      <p:sp>
        <p:nvSpPr>
          <p:cNvPr id="1048607" name="TextBox 1"/>
          <p:cNvSpPr txBox="1"/>
          <p:nvPr/>
        </p:nvSpPr>
        <p:spPr>
          <a:xfrm>
            <a:off x="962526" y="721895"/>
            <a:ext cx="10475495" cy="5374641"/>
          </a:xfrm>
          <a:prstGeom prst="rect"/>
          <a:noFill/>
        </p:spPr>
        <p:txBody>
          <a:bodyPr rtlCol="0" wrap="square">
            <a:spAutoFit/>
          </a:bodyPr>
          <a:p>
            <a:r>
              <a:rPr b="1" dirty="0" sz="4400" lang="ky-KG" smtClean="0">
                <a:solidFill>
                  <a:srgbClr val="002060"/>
                </a:solidFill>
              </a:rPr>
              <a:t>3.«Фюзис» деген созду орус тилинде «Физика» деп колдонгон орус окумуштуусу.</a:t>
            </a:r>
          </a:p>
          <a:p>
            <a:endParaRPr b="1" dirty="0" sz="4400" lang="ky-KG">
              <a:solidFill>
                <a:srgbClr val="002060"/>
              </a:solidFill>
            </a:endParaRPr>
          </a:p>
          <a:p>
            <a:r>
              <a:rPr b="1" dirty="0" sz="4400" lang="ky-KG" smtClean="0">
                <a:solidFill>
                  <a:srgbClr val="7030A0"/>
                </a:solidFill>
              </a:rPr>
              <a:t>А) </a:t>
            </a:r>
            <a:r>
              <a:rPr b="1" dirty="0" sz="4400" lang="ky-KG" smtClean="0">
                <a:solidFill>
                  <a:srgbClr val="002060"/>
                </a:solidFill>
              </a:rPr>
              <a:t>А.С.Попов</a:t>
            </a:r>
            <a:r>
              <a:rPr b="1" dirty="0" sz="4400" lang="ky-KG" smtClean="0">
                <a:solidFill>
                  <a:srgbClr val="7030A0"/>
                </a:solidFill>
              </a:rPr>
              <a:t/>
            </a:r>
            <a:br>
              <a:rPr b="1" dirty="0" sz="4400" lang="ky-KG" smtClean="0">
                <a:solidFill>
                  <a:srgbClr val="7030A0"/>
                </a:solidFill>
              </a:rPr>
            </a:br>
            <a:r>
              <a:rPr b="1" dirty="0" sz="4400" lang="ky-KG" smtClean="0">
                <a:solidFill>
                  <a:srgbClr val="7030A0"/>
                </a:solidFill>
              </a:rPr>
              <a:t>Б) </a:t>
            </a:r>
            <a:r>
              <a:rPr b="1" dirty="0" sz="4400" lang="ky-KG" smtClean="0">
                <a:solidFill>
                  <a:srgbClr val="002060"/>
                </a:solidFill>
              </a:rPr>
              <a:t>В.И.Ленин</a:t>
            </a:r>
            <a:r>
              <a:rPr b="1" dirty="0" sz="4400" lang="ky-KG" smtClean="0">
                <a:solidFill>
                  <a:srgbClr val="7030A0"/>
                </a:solidFill>
              </a:rPr>
              <a:t/>
            </a:r>
            <a:br>
              <a:rPr b="1" dirty="0" sz="4400" lang="ky-KG" smtClean="0">
                <a:solidFill>
                  <a:srgbClr val="7030A0"/>
                </a:solidFill>
              </a:rPr>
            </a:br>
            <a:r>
              <a:rPr b="1" dirty="0" sz="4400" lang="ky-KG" smtClean="0">
                <a:solidFill>
                  <a:srgbClr val="7030A0"/>
                </a:solidFill>
              </a:rPr>
              <a:t>В) </a:t>
            </a:r>
            <a:r>
              <a:rPr b="1" dirty="0" sz="4400" lang="ky-KG" smtClean="0">
                <a:solidFill>
                  <a:srgbClr val="002060"/>
                </a:solidFill>
              </a:rPr>
              <a:t>М.В.Ломоносов</a:t>
            </a:r>
            <a:r>
              <a:rPr b="1" dirty="0" sz="4400" lang="ky-KG" smtClean="0">
                <a:solidFill>
                  <a:srgbClr val="7030A0"/>
                </a:solidFill>
              </a:rPr>
              <a:t/>
            </a:r>
            <a:br>
              <a:rPr b="1" dirty="0" sz="4400" lang="ky-KG" smtClean="0">
                <a:solidFill>
                  <a:srgbClr val="7030A0"/>
                </a:solidFill>
              </a:rPr>
            </a:br>
            <a:r>
              <a:rPr b="1" dirty="0" sz="4400" lang="ky-KG" smtClean="0">
                <a:solidFill>
                  <a:srgbClr val="7030A0"/>
                </a:solidFill>
              </a:rPr>
              <a:t>Г) </a:t>
            </a:r>
            <a:r>
              <a:rPr b="1" dirty="0" sz="4400" lang="ky-KG" smtClean="0">
                <a:solidFill>
                  <a:srgbClr val="002060"/>
                </a:solidFill>
              </a:rPr>
              <a:t>Архимед</a:t>
            </a:r>
            <a:endParaRPr b="1" dirty="0" sz="4400" lang="ru-RU">
              <a:solidFill>
                <a:srgbClr val="7030A0"/>
              </a:solidFill>
            </a:endParaRPr>
          </a:p>
        </p:txBody>
      </p:sp>
      <p:sp>
        <p:nvSpPr>
          <p:cNvPr id="1048608" name="6-конечная звезда 3"/>
          <p:cNvSpPr/>
          <p:nvPr/>
        </p:nvSpPr>
        <p:spPr>
          <a:xfrm>
            <a:off x="9962147" y="5229726"/>
            <a:ext cx="2085474" cy="1475874"/>
          </a:xfrm>
          <a:prstGeom prst="star6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 rtlCol="0"/>
          <a:p>
            <a:pPr algn="ctr"/>
            <a:r>
              <a:rPr b="1" dirty="0" sz="4400" lang="ky-KG" smtClean="0"/>
              <a:t>6</a:t>
            </a:r>
            <a:endParaRPr b="1" dirty="0" sz="4400" lang="ru-RU"/>
          </a:p>
        </p:txBody>
      </p:sp>
    </p:spTree>
  </p:cSld>
  <p:clrMapOvr>
    <a:masterClrMapping/>
  </p:clrMapOvr>
  <p:timing>
    <p:tnLst>
      <p:par>
        <p:cTn dur="indefinite" id="1" nodeType="tmRoot" restart="never">
          <p:childTnLst>
            <p:seq concurrent="1" nextAc="seek">
              <p:cTn dur="indefinite" id="2" nodeType="mainSeq">
                <p:childTnLst>
                  <p:par>
                    <p:cTn fill="hold" id="3">
                      <p:stCondLst>
                        <p:cond delay="indefinite"/>
                      </p:stCondLst>
                      <p:childTnLst>
                        <p:par>
                          <p:cTn fill="hold" id="4">
                            <p:stCondLst>
                              <p:cond delay="0"/>
                            </p:stCondLst>
                            <p:childTnLst>
                              <p:par>
                                <p:cTn fill="hold" grpId="0" id="5" nodeType="clickEffect" presetClass="entr" presetID="14" presetSubtype="1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 id="6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6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dur="500" id="7"/>
                                        <p:tgtEl>
                                          <p:spTgt spid="10486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48606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04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09" name="Скругленный прямоугольник 4"/>
          <p:cNvSpPr/>
          <p:nvPr/>
        </p:nvSpPr>
        <p:spPr>
          <a:xfrm>
            <a:off x="1790163" y="2846231"/>
            <a:ext cx="4121240" cy="746975"/>
          </a:xfrm>
          <a:prstGeom prst="roundRect"/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 rtlCol="0"/>
          <a:p>
            <a:pPr algn="ctr"/>
            <a:endParaRPr lang="ru-RU"/>
          </a:p>
        </p:txBody>
      </p:sp>
      <p:sp>
        <p:nvSpPr>
          <p:cNvPr id="1048610" name="6-конечная звезда 1"/>
          <p:cNvSpPr/>
          <p:nvPr/>
        </p:nvSpPr>
        <p:spPr>
          <a:xfrm>
            <a:off x="10393251" y="5537915"/>
            <a:ext cx="1635617" cy="1197736"/>
          </a:xfrm>
          <a:prstGeom prst="star6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 rtlCol="0"/>
          <a:p>
            <a:pPr algn="ctr"/>
            <a:r>
              <a:rPr b="1" dirty="0" sz="4400" lang="ky-KG" smtClean="0"/>
              <a:t>7</a:t>
            </a:r>
            <a:endParaRPr b="1" dirty="0" sz="4400" lang="ru-RU"/>
          </a:p>
        </p:txBody>
      </p:sp>
      <p:sp>
        <p:nvSpPr>
          <p:cNvPr id="1048611" name="TextBox 2"/>
          <p:cNvSpPr txBox="1"/>
          <p:nvPr/>
        </p:nvSpPr>
        <p:spPr>
          <a:xfrm>
            <a:off x="656823" y="476518"/>
            <a:ext cx="11011436" cy="4269740"/>
          </a:xfrm>
          <a:prstGeom prst="rect"/>
          <a:noFill/>
        </p:spPr>
        <p:txBody>
          <a:bodyPr rtlCol="0" wrap="square">
            <a:spAutoFit/>
          </a:bodyPr>
          <a:p>
            <a:r>
              <a:rPr b="1" dirty="0" sz="4000" lang="ky-KG">
                <a:solidFill>
                  <a:srgbClr val="002060"/>
                </a:solidFill>
              </a:rPr>
              <a:t>1</a:t>
            </a:r>
            <a:r>
              <a:rPr b="1" dirty="0" sz="4000" lang="ky-KG" smtClean="0">
                <a:solidFill>
                  <a:srgbClr val="002060"/>
                </a:solidFill>
              </a:rPr>
              <a:t>.Адам кагылса алдынга ал эми сурулсо (сырпанса) алдынга жыгылат.Себеби эмне?</a:t>
            </a:r>
          </a:p>
          <a:p>
            <a:endParaRPr b="1" dirty="0" sz="4000" lang="ky-KG">
              <a:solidFill>
                <a:srgbClr val="002060"/>
              </a:solidFill>
            </a:endParaRPr>
          </a:p>
          <a:p>
            <a:r>
              <a:rPr b="1" dirty="0" sz="4000" lang="ky-KG" smtClean="0">
                <a:solidFill>
                  <a:schemeClr val="accent6">
                    <a:lumMod val="50000"/>
                  </a:schemeClr>
                </a:solidFill>
              </a:rPr>
              <a:t>А)    </a:t>
            </a:r>
            <a:r>
              <a:rPr b="1" dirty="0" sz="4000" lang="ky-KG" smtClean="0">
                <a:solidFill>
                  <a:srgbClr val="002060"/>
                </a:solidFill>
              </a:rPr>
              <a:t>инерция</a:t>
            </a:r>
          </a:p>
          <a:p>
            <a:r>
              <a:rPr b="1" dirty="0" sz="4000" lang="ky-KG" smtClean="0">
                <a:solidFill>
                  <a:schemeClr val="accent6">
                    <a:lumMod val="50000"/>
                  </a:schemeClr>
                </a:solidFill>
              </a:rPr>
              <a:t>Б)    </a:t>
            </a:r>
            <a:r>
              <a:rPr b="1" dirty="0" sz="4000" lang="ky-KG" smtClean="0">
                <a:solidFill>
                  <a:srgbClr val="002060"/>
                </a:solidFill>
              </a:rPr>
              <a:t>сурулуу</a:t>
            </a:r>
          </a:p>
          <a:p>
            <a:r>
              <a:rPr b="1" dirty="0" sz="4000" lang="ky-KG" smtClean="0">
                <a:solidFill>
                  <a:schemeClr val="accent6">
                    <a:lumMod val="50000"/>
                  </a:schemeClr>
                </a:solidFill>
              </a:rPr>
              <a:t>В</a:t>
            </a:r>
            <a:r>
              <a:rPr b="1" dirty="0" sz="4000" lang="ru-RU" smtClean="0">
                <a:solidFill>
                  <a:schemeClr val="accent6">
                    <a:lumMod val="50000"/>
                  </a:schemeClr>
                </a:solidFill>
              </a:rPr>
              <a:t>)    </a:t>
            </a:r>
            <a:r>
              <a:rPr b="1" dirty="0" sz="4000" lang="ru-RU" err="1" smtClean="0">
                <a:solidFill>
                  <a:srgbClr val="002060"/>
                </a:solidFill>
              </a:rPr>
              <a:t>инерттуулук</a:t>
            </a:r>
            <a:endParaRPr b="1" dirty="0" sz="4000" lang="ru-RU" smtClean="0">
              <a:solidFill>
                <a:srgbClr val="002060"/>
              </a:solidFill>
            </a:endParaRPr>
          </a:p>
          <a:p>
            <a:r>
              <a:rPr b="1" dirty="0" sz="4000" lang="ky-KG" smtClean="0">
                <a:solidFill>
                  <a:schemeClr val="accent6">
                    <a:lumMod val="50000"/>
                  </a:schemeClr>
                </a:solidFill>
              </a:rPr>
              <a:t>Г)     </a:t>
            </a:r>
            <a:r>
              <a:rPr b="1" dirty="0" sz="4000" lang="ky-KG" smtClean="0">
                <a:solidFill>
                  <a:srgbClr val="002060"/>
                </a:solidFill>
              </a:rPr>
              <a:t>ылдамдык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xmlns:p14="http://schemas.microsoft.com/office/powerpoint/2010/main" spd="slow" p14:dur="2000">
        <p14:prism isContent="1"/>
      </p:transition>
    </mc:Choice>
    <mc:Fallback>
      <p:transition spd="slow">
        <p:fade/>
      </p:transition>
    </mc:Fallback>
  </mc:AlternateContent>
  <p:timing>
    <p:tnLst>
      <p:par>
        <p:cTn dur="indefinite" id="1" nodeType="tmRoot" restart="never">
          <p:childTnLst>
            <p:seq concurrent="1" nextAc="seek">
              <p:cTn dur="indefinite" id="2" nodeType="mainSeq">
                <p:childTnLst>
                  <p:par>
                    <p:cTn fill="hold" id="3">
                      <p:stCondLst>
                        <p:cond delay="indefinite"/>
                      </p:stCondLst>
                      <p:childTnLst>
                        <p:par>
                          <p:cTn fill="hold" id="4">
                            <p:stCondLst>
                              <p:cond delay="0"/>
                            </p:stCondLst>
                            <p:childTnLst>
                              <p:par>
                                <p:cTn fill="hold" grpId="0" id="5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 id="6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6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48609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05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12" name="Скругленный прямоугольник 2"/>
          <p:cNvSpPr/>
          <p:nvPr/>
        </p:nvSpPr>
        <p:spPr>
          <a:xfrm>
            <a:off x="1970468" y="3464417"/>
            <a:ext cx="4687909" cy="553791"/>
          </a:xfrm>
          <a:prstGeom prst="roundRect"/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anchor="ctr" rtlCol="0"/>
          <a:p>
            <a:pPr algn="ctr"/>
            <a:endParaRPr lang="ru-RU"/>
          </a:p>
        </p:txBody>
      </p:sp>
      <p:sp>
        <p:nvSpPr>
          <p:cNvPr id="1048613" name="TextBox 1"/>
          <p:cNvSpPr txBox="1"/>
          <p:nvPr/>
        </p:nvSpPr>
        <p:spPr>
          <a:xfrm>
            <a:off x="1210614" y="631065"/>
            <a:ext cx="10032642" cy="4053841"/>
          </a:xfrm>
          <a:prstGeom prst="rect"/>
          <a:noFill/>
        </p:spPr>
        <p:txBody>
          <a:bodyPr rtlCol="0" wrap="square">
            <a:spAutoFit/>
          </a:bodyPr>
          <a:p>
            <a:r>
              <a:rPr b="1" dirty="0" sz="4400" lang="ky-KG" smtClean="0">
                <a:solidFill>
                  <a:srgbClr val="002060"/>
                </a:solidFill>
              </a:rPr>
              <a:t>2.Чечиш учун коюлган проблема...</a:t>
            </a:r>
          </a:p>
          <a:p>
            <a:endParaRPr b="1" dirty="0" sz="4400" lang="ky-KG">
              <a:solidFill>
                <a:srgbClr val="002060"/>
              </a:solidFill>
            </a:endParaRPr>
          </a:p>
          <a:p>
            <a:r>
              <a:rPr b="1" dirty="0" sz="4400" lang="ky-KG" smtClean="0">
                <a:solidFill>
                  <a:srgbClr val="7030A0"/>
                </a:solidFill>
              </a:rPr>
              <a:t>А) </a:t>
            </a:r>
            <a:r>
              <a:rPr b="1" dirty="0" sz="4400" lang="ky-KG" smtClean="0">
                <a:solidFill>
                  <a:srgbClr val="002060"/>
                </a:solidFill>
              </a:rPr>
              <a:t>программа</a:t>
            </a:r>
            <a:r>
              <a:rPr b="1" dirty="0" sz="4400" lang="ky-KG" smtClean="0">
                <a:solidFill>
                  <a:srgbClr val="7030A0"/>
                </a:solidFill>
              </a:rPr>
              <a:t/>
            </a:r>
            <a:br>
              <a:rPr b="1" dirty="0" sz="4400" lang="ky-KG" smtClean="0">
                <a:solidFill>
                  <a:srgbClr val="7030A0"/>
                </a:solidFill>
              </a:rPr>
            </a:br>
            <a:r>
              <a:rPr b="1" dirty="0" sz="4400" lang="ky-KG" smtClean="0">
                <a:solidFill>
                  <a:srgbClr val="7030A0"/>
                </a:solidFill>
              </a:rPr>
              <a:t>Б) </a:t>
            </a:r>
            <a:r>
              <a:rPr b="1" dirty="0" sz="4400" lang="ky-KG" smtClean="0">
                <a:solidFill>
                  <a:srgbClr val="002060"/>
                </a:solidFill>
              </a:rPr>
              <a:t>формула</a:t>
            </a:r>
            <a:r>
              <a:rPr b="1" dirty="0" sz="4400" lang="ky-KG" smtClean="0">
                <a:solidFill>
                  <a:srgbClr val="7030A0"/>
                </a:solidFill>
              </a:rPr>
              <a:t/>
            </a:r>
            <a:br>
              <a:rPr b="1" dirty="0" sz="4400" lang="ky-KG" smtClean="0">
                <a:solidFill>
                  <a:srgbClr val="7030A0"/>
                </a:solidFill>
              </a:rPr>
            </a:br>
            <a:r>
              <a:rPr b="1" dirty="0" sz="4400" lang="ky-KG" smtClean="0">
                <a:solidFill>
                  <a:srgbClr val="7030A0"/>
                </a:solidFill>
              </a:rPr>
              <a:t>В) </a:t>
            </a:r>
            <a:r>
              <a:rPr b="1" dirty="0" sz="4400" lang="ky-KG" smtClean="0">
                <a:solidFill>
                  <a:srgbClr val="002060"/>
                </a:solidFill>
              </a:rPr>
              <a:t>маселе</a:t>
            </a:r>
            <a:r>
              <a:rPr b="1" dirty="0" sz="4400" lang="ky-KG" smtClean="0">
                <a:solidFill>
                  <a:srgbClr val="7030A0"/>
                </a:solidFill>
              </a:rPr>
              <a:t/>
            </a:r>
            <a:br>
              <a:rPr b="1" dirty="0" sz="4400" lang="ky-KG" smtClean="0">
                <a:solidFill>
                  <a:srgbClr val="7030A0"/>
                </a:solidFill>
              </a:rPr>
            </a:br>
            <a:r>
              <a:rPr b="1" dirty="0" sz="4400" lang="ky-KG" smtClean="0">
                <a:solidFill>
                  <a:srgbClr val="7030A0"/>
                </a:solidFill>
              </a:rPr>
              <a:t>Г) </a:t>
            </a:r>
            <a:r>
              <a:rPr b="1" dirty="0" sz="4400" lang="ky-KG" smtClean="0">
                <a:solidFill>
                  <a:srgbClr val="002060"/>
                </a:solidFill>
              </a:rPr>
              <a:t>тиркеме</a:t>
            </a:r>
            <a:endParaRPr b="1" dirty="0" sz="4400" lang="ru-RU">
              <a:solidFill>
                <a:srgbClr val="7030A0"/>
              </a:solidFill>
            </a:endParaRPr>
          </a:p>
        </p:txBody>
      </p:sp>
      <p:sp>
        <p:nvSpPr>
          <p:cNvPr id="1048614" name="6-конечная звезда 3"/>
          <p:cNvSpPr/>
          <p:nvPr/>
        </p:nvSpPr>
        <p:spPr>
          <a:xfrm>
            <a:off x="10315977" y="5280338"/>
            <a:ext cx="1571223" cy="1313645"/>
          </a:xfrm>
          <a:prstGeom prst="star6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 rtlCol="0"/>
          <a:p>
            <a:pPr algn="ctr"/>
            <a:r>
              <a:rPr b="1" dirty="0" sz="4400" lang="ky-KG" smtClean="0"/>
              <a:t>8</a:t>
            </a:r>
            <a:endParaRPr b="1" dirty="0" sz="4400" lang="ru-RU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xmlns:p14="http://schemas.microsoft.com/office/powerpoint/2010/main" spd="slow" p14:dur="1600">
        <p14:prism isContent="1" isInverted="1"/>
      </p:transition>
    </mc:Choice>
    <mc:Fallback>
      <p:transition spd="slow">
        <p:fade/>
      </p:transition>
    </mc:Fallback>
  </mc:AlternateContent>
  <p:timing>
    <p:tnLst>
      <p:par>
        <p:cTn dur="indefinite" id="1" nodeType="tmRoot" restart="never">
          <p:childTnLst>
            <p:seq concurrent="1" nextAc="seek">
              <p:cTn dur="indefinite" id="2" nodeType="mainSeq">
                <p:childTnLst>
                  <p:par>
                    <p:cTn fill="hold" id="3">
                      <p:stCondLst>
                        <p:cond delay="indefinite"/>
                      </p:stCondLst>
                      <p:childTnLst>
                        <p:par>
                          <p:cTn fill="hold" id="4">
                            <p:stCondLst>
                              <p:cond delay="0"/>
                            </p:stCondLst>
                            <p:childTnLst>
                              <p:par>
                                <p:cTn fill="hold" grpId="0" id="5" nodeType="clickEffect" presetClass="entr" presetID="2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 id="6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6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dur="500" id="7"/>
                                        <p:tgtEl>
                                          <p:spTgt spid="10486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48612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06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15" name="Скругленный прямоугольник 2"/>
          <p:cNvSpPr/>
          <p:nvPr/>
        </p:nvSpPr>
        <p:spPr>
          <a:xfrm>
            <a:off x="1983346" y="4700789"/>
            <a:ext cx="3245477" cy="566670"/>
          </a:xfrm>
          <a:prstGeom prst="roundRect"/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anchor="ctr" rtlCol="0"/>
          <a:p>
            <a:pPr algn="ctr"/>
            <a:endParaRPr lang="ru-RU"/>
          </a:p>
        </p:txBody>
      </p:sp>
      <p:sp>
        <p:nvSpPr>
          <p:cNvPr id="1048616" name="TextBox 1"/>
          <p:cNvSpPr txBox="1"/>
          <p:nvPr/>
        </p:nvSpPr>
        <p:spPr>
          <a:xfrm>
            <a:off x="1365161" y="528034"/>
            <a:ext cx="9981126" cy="4714241"/>
          </a:xfrm>
          <a:prstGeom prst="rect"/>
          <a:noFill/>
        </p:spPr>
        <p:txBody>
          <a:bodyPr rtlCol="0" wrap="square">
            <a:spAutoFit/>
          </a:bodyPr>
          <a:p>
            <a:r>
              <a:rPr b="1" dirty="0" sz="4400" lang="ky-KG" smtClean="0">
                <a:solidFill>
                  <a:srgbClr val="002060"/>
                </a:solidFill>
              </a:rPr>
              <a:t>3.Ньютондун 2-законунун табияттагы аталышы эмне?</a:t>
            </a:r>
            <a:endParaRPr b="1" dirty="0" sz="4400" lang="ky-KG">
              <a:solidFill>
                <a:srgbClr val="002060"/>
              </a:solidFill>
            </a:endParaRPr>
          </a:p>
          <a:p>
            <a:endParaRPr b="1" dirty="0" sz="4400" lang="ky-KG" smtClean="0">
              <a:solidFill>
                <a:srgbClr val="7030A0"/>
              </a:solidFill>
            </a:endParaRPr>
          </a:p>
          <a:p>
            <a:r>
              <a:rPr b="1" dirty="0" sz="4400" lang="ky-KG" smtClean="0">
                <a:solidFill>
                  <a:srgbClr val="7030A0"/>
                </a:solidFill>
              </a:rPr>
              <a:t>А) </a:t>
            </a:r>
            <a:r>
              <a:rPr b="1" dirty="0" sz="4400" lang="ky-KG" smtClean="0">
                <a:solidFill>
                  <a:srgbClr val="002060"/>
                </a:solidFill>
              </a:rPr>
              <a:t>инерция</a:t>
            </a:r>
          </a:p>
          <a:p>
            <a:r>
              <a:rPr b="1" dirty="0" sz="4400" lang="ky-KG" smtClean="0">
                <a:solidFill>
                  <a:srgbClr val="7030A0"/>
                </a:solidFill>
              </a:rPr>
              <a:t>Б) </a:t>
            </a:r>
            <a:r>
              <a:rPr b="1" dirty="0" sz="4400" lang="ky-KG" smtClean="0">
                <a:solidFill>
                  <a:srgbClr val="002060"/>
                </a:solidFill>
              </a:rPr>
              <a:t>газ закону</a:t>
            </a:r>
          </a:p>
          <a:p>
            <a:r>
              <a:rPr b="1" dirty="0" sz="4400" lang="ky-KG" smtClean="0">
                <a:solidFill>
                  <a:srgbClr val="7030A0"/>
                </a:solidFill>
              </a:rPr>
              <a:t>В) </a:t>
            </a:r>
            <a:r>
              <a:rPr b="1" dirty="0" sz="4400" lang="ky-KG" smtClean="0">
                <a:solidFill>
                  <a:srgbClr val="002060"/>
                </a:solidFill>
              </a:rPr>
              <a:t>оз ара аракеттешуу </a:t>
            </a:r>
          </a:p>
          <a:p>
            <a:r>
              <a:rPr b="1" dirty="0" sz="4400" lang="ky-KG" smtClean="0">
                <a:solidFill>
                  <a:srgbClr val="7030A0"/>
                </a:solidFill>
              </a:rPr>
              <a:t>Г)  </a:t>
            </a:r>
            <a:r>
              <a:rPr b="1" dirty="0" sz="4400" lang="ky-KG" smtClean="0">
                <a:solidFill>
                  <a:srgbClr val="002060"/>
                </a:solidFill>
              </a:rPr>
              <a:t>кыймыл</a:t>
            </a:r>
            <a:endParaRPr b="1" dirty="0" sz="4400" lang="ru-RU">
              <a:solidFill>
                <a:srgbClr val="002060"/>
              </a:solidFill>
            </a:endParaRPr>
          </a:p>
        </p:txBody>
      </p:sp>
      <p:sp>
        <p:nvSpPr>
          <p:cNvPr id="1048617" name="6-конечная звезда 3"/>
          <p:cNvSpPr/>
          <p:nvPr/>
        </p:nvSpPr>
        <p:spPr>
          <a:xfrm>
            <a:off x="10148552" y="5360126"/>
            <a:ext cx="1416676" cy="1208099"/>
          </a:xfrm>
          <a:prstGeom prst="star6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 rtlCol="0"/>
          <a:p>
            <a:pPr algn="ctr"/>
            <a:r>
              <a:rPr b="1" dirty="0" sz="4400" lang="ky-KG" smtClean="0"/>
              <a:t>9</a:t>
            </a:r>
            <a:endParaRPr b="1" dirty="0" sz="4400" lang="ru-RU"/>
          </a:p>
        </p:txBody>
      </p:sp>
    </p:spTree>
  </p:cSld>
  <p:clrMapOvr>
    <a:masterClrMapping/>
  </p:clrMapOvr>
  <p:timing>
    <p:tnLst>
      <p:par>
        <p:cTn dur="indefinite" id="1" nodeType="tmRoot" restart="never">
          <p:childTnLst>
            <p:seq concurrent="1" nextAc="seek">
              <p:cTn dur="indefinite" id="2" nodeType="mainSeq">
                <p:childTnLst>
                  <p:par>
                    <p:cTn fill="hold" id="3">
                      <p:stCondLst>
                        <p:cond delay="indefinite"/>
                      </p:stCondLst>
                      <p:childTnLst>
                        <p:par>
                          <p:cTn fill="hold" id="4">
                            <p:stCondLst>
                              <p:cond delay="0"/>
                            </p:stCondLst>
                            <p:childTnLst>
                              <p:par>
                                <p:cTn fill="hold" grpId="0" id="5" nodeType="clickEffect" presetClass="entr" presetID="2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 id="6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6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dur="500" id="7"/>
                                        <p:tgtEl>
                                          <p:spTgt spid="10486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48615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07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18" name="Скругленный прямоугольник 1"/>
          <p:cNvSpPr/>
          <p:nvPr/>
        </p:nvSpPr>
        <p:spPr>
          <a:xfrm>
            <a:off x="1983346" y="3863662"/>
            <a:ext cx="7031865" cy="463639"/>
          </a:xfrm>
          <a:prstGeom prst="roundRect"/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anchor="ctr" rtlCol="0"/>
          <a:p>
            <a:pPr algn="ctr"/>
            <a:endParaRPr lang="ru-RU"/>
          </a:p>
        </p:txBody>
      </p:sp>
      <p:sp>
        <p:nvSpPr>
          <p:cNvPr id="1048619" name="Rectangle 4"/>
          <p:cNvSpPr>
            <a:spLocks noChangeArrowheads="1"/>
          </p:cNvSpPr>
          <p:nvPr/>
        </p:nvSpPr>
        <p:spPr bwMode="auto">
          <a:xfrm>
            <a:off x="1081825" y="984011"/>
            <a:ext cx="9586175" cy="5120640"/>
          </a:xfrm>
          <a:prstGeom prst="rect"/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p>
            <a:pPr indent="-342900" marL="342900"/>
            <a:r>
              <a:rPr b="1" dirty="0" sz="4400" lang="ru-RU" smtClean="0">
                <a:solidFill>
                  <a:srgbClr val="002060"/>
                </a:solidFill>
                <a:latin typeface="A97_Oktom_Times" pitchFamily="18" charset="0"/>
              </a:rPr>
              <a:t>1. </a:t>
            </a:r>
            <a:r>
              <a:rPr b="1" dirty="0" sz="4400" lang="ru-RU" err="1" smtClean="0">
                <a:solidFill>
                  <a:srgbClr val="002060"/>
                </a:solidFill>
                <a:latin typeface="A97_Oktom_Times" pitchFamily="18" charset="0"/>
              </a:rPr>
              <a:t>Томонку</a:t>
            </a:r>
            <a:r>
              <a:rPr b="1" dirty="0" sz="4400" lang="ru-RU" smtClean="0">
                <a:solidFill>
                  <a:srgbClr val="002060"/>
                </a:solidFill>
                <a:latin typeface="A97_Oktom_Times" pitchFamily="18" charset="0"/>
              </a:rPr>
              <a:t> </a:t>
            </a:r>
            <a:r>
              <a:rPr b="1" dirty="0" sz="4400" lang="ru-RU" err="1">
                <a:solidFill>
                  <a:srgbClr val="002060"/>
                </a:solidFill>
                <a:latin typeface="A97_Oktom_Times" pitchFamily="18" charset="0"/>
              </a:rPr>
              <a:t>терминдердин</a:t>
            </a:r>
            <a:r>
              <a:rPr b="1" dirty="0" sz="4400" lang="ru-RU">
                <a:solidFill>
                  <a:srgbClr val="002060"/>
                </a:solidFill>
                <a:latin typeface="A97_Oktom_Times" pitchFamily="18" charset="0"/>
              </a:rPr>
              <a:t> </a:t>
            </a:r>
            <a:r>
              <a:rPr b="1" dirty="0" sz="4400" lang="ru-RU" err="1">
                <a:solidFill>
                  <a:srgbClr val="002060"/>
                </a:solidFill>
                <a:latin typeface="A97_Oktom_Times" pitchFamily="18" charset="0"/>
              </a:rPr>
              <a:t>кайсынысы</a:t>
            </a:r>
            <a:r>
              <a:rPr b="1" dirty="0" sz="4400" lang="ru-RU">
                <a:solidFill>
                  <a:srgbClr val="002060"/>
                </a:solidFill>
                <a:latin typeface="A97_Oktom_Times" pitchFamily="18" charset="0"/>
              </a:rPr>
              <a:t> </a:t>
            </a:r>
            <a:r>
              <a:rPr b="1" dirty="0" sz="4400" lang="ru-RU" err="1">
                <a:solidFill>
                  <a:srgbClr val="002060"/>
                </a:solidFill>
                <a:latin typeface="A97_Oktom_Times" pitchFamily="18" charset="0"/>
              </a:rPr>
              <a:t>физикалык</a:t>
            </a:r>
            <a:r>
              <a:rPr b="1" dirty="0" sz="4400" lang="ru-RU">
                <a:solidFill>
                  <a:srgbClr val="002060"/>
                </a:solidFill>
                <a:latin typeface="A97_Oktom_Times" pitchFamily="18" charset="0"/>
              </a:rPr>
              <a:t> </a:t>
            </a:r>
            <a:r>
              <a:rPr b="1" dirty="0" sz="4400" lang="ru-RU" err="1">
                <a:solidFill>
                  <a:srgbClr val="002060"/>
                </a:solidFill>
                <a:latin typeface="A97_Oktom_Times" pitchFamily="18" charset="0"/>
              </a:rPr>
              <a:t>кубулушту</a:t>
            </a:r>
            <a:r>
              <a:rPr b="1" dirty="0" sz="4400" lang="ru-RU">
                <a:solidFill>
                  <a:srgbClr val="002060"/>
                </a:solidFill>
                <a:latin typeface="A97_Oktom_Times" pitchFamily="18" charset="0"/>
              </a:rPr>
              <a:t> </a:t>
            </a:r>
            <a:r>
              <a:rPr b="1" dirty="0" sz="4400" lang="ru-RU" err="1">
                <a:solidFill>
                  <a:srgbClr val="002060"/>
                </a:solidFill>
                <a:latin typeface="A97_Oktom_Times" pitchFamily="18" charset="0"/>
              </a:rPr>
              <a:t>билгизет</a:t>
            </a:r>
            <a:r>
              <a:rPr b="1" dirty="0" sz="4400" lang="ru-RU">
                <a:solidFill>
                  <a:srgbClr val="002060"/>
                </a:solidFill>
                <a:latin typeface="A97_Oktom_Times" pitchFamily="18" charset="0"/>
              </a:rPr>
              <a:t>?</a:t>
            </a:r>
          </a:p>
          <a:p>
            <a:pPr algn="ctr" indent="-342900" marL="342900"/>
            <a:endParaRPr b="1" dirty="0" sz="4400" lang="ru-RU">
              <a:solidFill>
                <a:srgbClr val="002060"/>
              </a:solidFill>
            </a:endParaRPr>
          </a:p>
          <a:p>
            <a:pPr indent="-342900" marL="342900"/>
            <a:r>
              <a:rPr b="1" dirty="0" sz="4000" lang="ru-RU">
                <a:solidFill>
                  <a:srgbClr val="FF0000"/>
                </a:solidFill>
              </a:rPr>
              <a:t> А)</a:t>
            </a:r>
            <a:r>
              <a:rPr b="1" dirty="0" sz="4000" lang="ru-RU"/>
              <a:t> </a:t>
            </a:r>
            <a:r>
              <a:rPr b="1" dirty="0" sz="4000" lang="ru-RU" smtClean="0"/>
              <a:t>  </a:t>
            </a:r>
            <a:r>
              <a:rPr b="1" dirty="0" sz="4000" lang="ru-RU" smtClean="0">
                <a:solidFill>
                  <a:srgbClr val="002060"/>
                </a:solidFill>
              </a:rPr>
              <a:t>диффузия</a:t>
            </a:r>
          </a:p>
          <a:p>
            <a:pPr indent="-342900" marL="342900"/>
            <a:r>
              <a:rPr b="1" dirty="0" sz="4000" lang="ru-RU">
                <a:solidFill>
                  <a:srgbClr val="FF0000"/>
                </a:solidFill>
              </a:rPr>
              <a:t> </a:t>
            </a:r>
            <a:r>
              <a:rPr b="1" dirty="0" sz="4000" lang="ru-RU" smtClean="0">
                <a:solidFill>
                  <a:srgbClr val="FF0000"/>
                </a:solidFill>
              </a:rPr>
              <a:t>Б)    </a:t>
            </a:r>
            <a:r>
              <a:rPr b="1" dirty="0" sz="4000" lang="ru-RU" smtClean="0">
                <a:solidFill>
                  <a:srgbClr val="002060"/>
                </a:solidFill>
              </a:rPr>
              <a:t>Куч</a:t>
            </a:r>
            <a:endParaRPr b="1" dirty="0" sz="4000" lang="ru-RU">
              <a:solidFill>
                <a:srgbClr val="002060"/>
              </a:solidFill>
            </a:endParaRPr>
          </a:p>
          <a:p>
            <a:pPr indent="-342900" marL="342900"/>
            <a:r>
              <a:rPr b="1" dirty="0" sz="4000" lang="ru-RU"/>
              <a:t> </a:t>
            </a:r>
            <a:r>
              <a:rPr b="1" dirty="0" sz="4000" lang="ru-RU">
                <a:solidFill>
                  <a:srgbClr val="FF0000"/>
                </a:solidFill>
              </a:rPr>
              <a:t>В</a:t>
            </a:r>
            <a:r>
              <a:rPr b="1" dirty="0" sz="4000" lang="ru-RU" smtClean="0">
                <a:solidFill>
                  <a:srgbClr val="FF0000"/>
                </a:solidFill>
              </a:rPr>
              <a:t>)    </a:t>
            </a:r>
            <a:r>
              <a:rPr b="1" dirty="0" sz="4000" lang="ru-RU" err="1" smtClean="0">
                <a:solidFill>
                  <a:srgbClr val="002060"/>
                </a:solidFill>
              </a:rPr>
              <a:t>Ылдамдык</a:t>
            </a:r>
            <a:endParaRPr b="1" dirty="0" sz="4000" lang="ru-RU">
              <a:solidFill>
                <a:srgbClr val="002060"/>
              </a:solidFill>
            </a:endParaRPr>
          </a:p>
          <a:p>
            <a:pPr indent="-342900" marL="342900"/>
            <a:r>
              <a:rPr b="1" dirty="0" sz="4000" lang="ru-RU"/>
              <a:t> </a:t>
            </a:r>
            <a:r>
              <a:rPr b="1" dirty="0" sz="4000" lang="ru-RU">
                <a:solidFill>
                  <a:srgbClr val="FF0000"/>
                </a:solidFill>
              </a:rPr>
              <a:t>Г</a:t>
            </a:r>
            <a:r>
              <a:rPr b="1" dirty="0" sz="4000" lang="ru-RU" smtClean="0">
                <a:solidFill>
                  <a:srgbClr val="FF0000"/>
                </a:solidFill>
              </a:rPr>
              <a:t>)     </a:t>
            </a:r>
            <a:r>
              <a:rPr b="1" dirty="0" sz="4000" lang="ru-RU" err="1" smtClean="0">
                <a:solidFill>
                  <a:srgbClr val="002060"/>
                </a:solidFill>
              </a:rPr>
              <a:t>Ылдамдануу</a:t>
            </a:r>
            <a:endParaRPr b="1" dirty="0" sz="4000" lang="ru-RU">
              <a:solidFill>
                <a:srgbClr val="002060"/>
              </a:solidFill>
            </a:endParaRPr>
          </a:p>
        </p:txBody>
      </p:sp>
      <p:sp>
        <p:nvSpPr>
          <p:cNvPr id="1048620" name="Семиугольник 3"/>
          <p:cNvSpPr/>
          <p:nvPr/>
        </p:nvSpPr>
        <p:spPr>
          <a:xfrm>
            <a:off x="9697791" y="5293217"/>
            <a:ext cx="1996225" cy="1416675"/>
          </a:xfrm>
          <a:prstGeom prst="heptagon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 rtlCol="0"/>
          <a:p>
            <a:pPr algn="ctr"/>
            <a:r>
              <a:rPr dirty="0" sz="6000" lang="ky-KG" smtClean="0"/>
              <a:t>10</a:t>
            </a:r>
            <a:endParaRPr dirty="0" sz="6000" lang="ru-RU"/>
          </a:p>
        </p:txBody>
      </p:sp>
    </p:spTree>
  </p:cSld>
  <p:clrMapOvr>
    <a:masterClrMapping/>
  </p:clrMapOvr>
  <p:timing>
    <p:tnLst>
      <p:par>
        <p:cTn dur="indefinite" id="1" nodeType="tmRoot" restart="never">
          <p:childTnLst>
            <p:seq concurrent="1" nextAc="seek">
              <p:cTn dur="indefinite" id="2" nodeType="mainSeq">
                <p:childTnLst>
                  <p:par>
                    <p:cTn fill="hold" id="3">
                      <p:stCondLst>
                        <p:cond delay="indefinite"/>
                      </p:stCondLst>
                      <p:childTnLst>
                        <p:par>
                          <p:cTn fill="hold" id="4">
                            <p:stCondLst>
                              <p:cond delay="0"/>
                            </p:stCondLst>
                            <p:childTnLst>
                              <p:par>
                                <p:cTn fill="hold" grpId="0" id="5" nodeType="clickEffect" presetClass="entr" presetID="2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 id="6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6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dur="500" id="7"/>
                                        <p:tgtEl>
                                          <p:spTgt spid="10486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48618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08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21" name="Скругленный прямоугольник 3"/>
          <p:cNvSpPr/>
          <p:nvPr/>
        </p:nvSpPr>
        <p:spPr>
          <a:xfrm>
            <a:off x="1477207" y="3662384"/>
            <a:ext cx="8215433" cy="870428"/>
          </a:xfrm>
          <a:prstGeom prst="roundRect"/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 rtlCol="0"/>
          <a:p>
            <a:pPr algn="ctr"/>
            <a:endParaRPr lang="ru-RU"/>
          </a:p>
        </p:txBody>
      </p:sp>
      <p:sp>
        <p:nvSpPr>
          <p:cNvPr id="1048622" name="6-конечная звезда 1"/>
          <p:cNvSpPr/>
          <p:nvPr/>
        </p:nvSpPr>
        <p:spPr>
          <a:xfrm>
            <a:off x="10290220" y="5499279"/>
            <a:ext cx="1506828" cy="1120462"/>
          </a:xfrm>
          <a:prstGeom prst="star6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 rtlCol="0"/>
          <a:p>
            <a:pPr algn="ctr"/>
            <a:r>
              <a:rPr b="1" dirty="0" sz="4400" lang="ky-KG" smtClean="0"/>
              <a:t>11</a:t>
            </a:r>
            <a:endParaRPr b="1" dirty="0" sz="4400" lang="ru-RU"/>
          </a:p>
        </p:txBody>
      </p:sp>
      <p:sp>
        <p:nvSpPr>
          <p:cNvPr id="1048623" name="TextBox 2"/>
          <p:cNvSpPr txBox="1"/>
          <p:nvPr/>
        </p:nvSpPr>
        <p:spPr>
          <a:xfrm>
            <a:off x="753249" y="138274"/>
            <a:ext cx="10483403" cy="6863417"/>
          </a:xfrm>
          <a:prstGeom prst="rect"/>
          <a:noFill/>
        </p:spPr>
        <p:txBody>
          <a:bodyPr rtlCol="0" wrap="square">
            <a:spAutoFit/>
          </a:bodyPr>
          <a:p>
            <a:r>
              <a:rPr b="1" dirty="0" sz="4400" lang="ru-RU" smtClean="0">
                <a:solidFill>
                  <a:srgbClr val="002060"/>
                </a:solidFill>
                <a:latin typeface="A97_Oktom_Times" pitchFamily="18" charset="0"/>
              </a:rPr>
              <a:t>2.Эмне </a:t>
            </a:r>
            <a:r>
              <a:rPr b="1" dirty="0" sz="4400" lang="ru-RU" err="1">
                <a:solidFill>
                  <a:srgbClr val="002060"/>
                </a:solidFill>
                <a:latin typeface="A97_Oktom_Times" pitchFamily="18" charset="0"/>
              </a:rPr>
              <a:t>учун</a:t>
            </a:r>
            <a:r>
              <a:rPr b="1" dirty="0" sz="4400" lang="ru-RU">
                <a:solidFill>
                  <a:srgbClr val="002060"/>
                </a:solidFill>
                <a:latin typeface="A97_Oktom_Times" pitchFamily="18" charset="0"/>
              </a:rPr>
              <a:t>   1 литр </a:t>
            </a:r>
            <a:r>
              <a:rPr b="1" dirty="0" sz="4400" lang="ru-RU" err="1">
                <a:solidFill>
                  <a:srgbClr val="002060"/>
                </a:solidFill>
                <a:latin typeface="A97_Oktom_Times" pitchFamily="18" charset="0"/>
              </a:rPr>
              <a:t>банкага</a:t>
            </a:r>
            <a:r>
              <a:rPr b="1" dirty="0" sz="4400" lang="ru-RU">
                <a:solidFill>
                  <a:srgbClr val="002060"/>
                </a:solidFill>
                <a:latin typeface="A97_Oktom_Times" pitchFamily="18" charset="0"/>
              </a:rPr>
              <a:t> 1400 грамм бал батат?</a:t>
            </a:r>
          </a:p>
          <a:p>
            <a:endParaRPr b="1" dirty="0" sz="4400" lang="ky-KG" smtClean="0">
              <a:solidFill>
                <a:srgbClr val="002060"/>
              </a:solidFill>
            </a:endParaRPr>
          </a:p>
          <a:p>
            <a:endParaRPr b="1" dirty="0" sz="4400" lang="ky-KG">
              <a:solidFill>
                <a:srgbClr val="002060"/>
              </a:solidFill>
            </a:endParaRPr>
          </a:p>
          <a:p>
            <a:r>
              <a:rPr b="1" dirty="0" sz="4400" lang="ky-KG" smtClean="0">
                <a:solidFill>
                  <a:srgbClr val="800080"/>
                </a:solidFill>
              </a:rPr>
              <a:t>А) </a:t>
            </a:r>
            <a:r>
              <a:rPr b="1" dirty="0" sz="4400" lang="ru-RU">
                <a:solidFill>
                  <a:srgbClr val="002060"/>
                </a:solidFill>
                <a:latin typeface="A97_Oktom_Times" pitchFamily="18" charset="0"/>
              </a:rPr>
              <a:t>бал </a:t>
            </a:r>
            <a:r>
              <a:rPr b="1" dirty="0" sz="4400" lang="ru-RU" err="1">
                <a:solidFill>
                  <a:srgbClr val="002060"/>
                </a:solidFill>
                <a:latin typeface="A97_Oktom_Times" pitchFamily="18" charset="0"/>
              </a:rPr>
              <a:t>оор</a:t>
            </a:r>
            <a:r>
              <a:rPr b="1" dirty="0" sz="4400" lang="ru-RU">
                <a:solidFill>
                  <a:srgbClr val="002060"/>
                </a:solidFill>
                <a:latin typeface="A97_Oktom_Times" pitchFamily="18" charset="0"/>
              </a:rPr>
              <a:t> </a:t>
            </a:r>
            <a:r>
              <a:rPr b="1" dirty="0" sz="4400" lang="ru-RU" err="1">
                <a:solidFill>
                  <a:srgbClr val="002060"/>
                </a:solidFill>
                <a:latin typeface="A97_Oktom_Times" pitchFamily="18" charset="0"/>
              </a:rPr>
              <a:t>болгону</a:t>
            </a:r>
            <a:r>
              <a:rPr b="1" dirty="0" sz="4400" lang="ru-RU">
                <a:solidFill>
                  <a:srgbClr val="002060"/>
                </a:solidFill>
                <a:latin typeface="A97_Oktom_Times" pitchFamily="18" charset="0"/>
              </a:rPr>
              <a:t> </a:t>
            </a:r>
            <a:r>
              <a:rPr b="1" dirty="0" sz="4400" lang="ru-RU" err="1" smtClean="0">
                <a:solidFill>
                  <a:srgbClr val="002060"/>
                </a:solidFill>
                <a:latin typeface="A97_Oktom_Times" pitchFamily="18" charset="0"/>
              </a:rPr>
              <a:t>уч</a:t>
            </a:r>
            <a:r>
              <a:rPr b="1" dirty="0" sz="4400" lang="ru-RU" err="1">
                <a:solidFill>
                  <a:srgbClr val="002060"/>
                </a:solidFill>
                <a:latin typeface="A97_Oktom_Times" pitchFamily="18" charset="0"/>
              </a:rPr>
              <a:t>у</a:t>
            </a:r>
            <a:r>
              <a:rPr b="1" dirty="0" sz="4400" lang="ru-RU" err="1" smtClean="0">
                <a:solidFill>
                  <a:srgbClr val="002060"/>
                </a:solidFill>
                <a:latin typeface="A97_Oktom_Times" pitchFamily="18" charset="0"/>
              </a:rPr>
              <a:t>н</a:t>
            </a:r>
            <a:r>
              <a:rPr b="1" dirty="0" sz="4400" lang="ru-RU">
                <a:solidFill>
                  <a:srgbClr val="002060"/>
                </a:solidFill>
                <a:latin typeface="A97_Oktom_Times" pitchFamily="18" charset="0"/>
              </a:rPr>
              <a:t/>
            </a:r>
            <a:br>
              <a:rPr b="1" dirty="0" sz="4400" lang="ru-RU">
                <a:solidFill>
                  <a:srgbClr val="002060"/>
                </a:solidFill>
                <a:latin typeface="A97_Oktom_Times" pitchFamily="18" charset="0"/>
              </a:rPr>
            </a:br>
            <a:r>
              <a:rPr b="1" dirty="0" sz="4400" lang="ky-KG" smtClean="0">
                <a:solidFill>
                  <a:srgbClr val="800080"/>
                </a:solidFill>
              </a:rPr>
              <a:t>Б) </a:t>
            </a:r>
            <a:r>
              <a:rPr b="1" dirty="0" sz="4400" lang="ru-RU" err="1" smtClean="0">
                <a:solidFill>
                  <a:srgbClr val="002060"/>
                </a:solidFill>
                <a:latin typeface="A97_Oktom_Times" pitchFamily="18" charset="0"/>
              </a:rPr>
              <a:t>балдын</a:t>
            </a:r>
            <a:r>
              <a:rPr b="1" dirty="0" sz="4400" lang="ru-RU" smtClean="0">
                <a:solidFill>
                  <a:srgbClr val="002060"/>
                </a:solidFill>
                <a:latin typeface="A97_Oktom_Times" pitchFamily="18" charset="0"/>
              </a:rPr>
              <a:t> </a:t>
            </a:r>
            <a:r>
              <a:rPr b="1" dirty="0" sz="4400" lang="ru-RU" err="1" smtClean="0">
                <a:solidFill>
                  <a:srgbClr val="002060"/>
                </a:solidFill>
                <a:latin typeface="A97_Oktom_Times" pitchFamily="18" charset="0"/>
              </a:rPr>
              <a:t>тыгыздыгы</a:t>
            </a:r>
            <a:r>
              <a:rPr b="1" dirty="0" sz="4400" lang="ru-RU" smtClean="0">
                <a:solidFill>
                  <a:srgbClr val="002060"/>
                </a:solidFill>
                <a:latin typeface="A97_Oktom_Times" pitchFamily="18" charset="0"/>
              </a:rPr>
              <a:t> </a:t>
            </a:r>
            <a:r>
              <a:rPr b="1" dirty="0" sz="4400" lang="ru-RU" err="1" smtClean="0">
                <a:solidFill>
                  <a:srgbClr val="002060"/>
                </a:solidFill>
                <a:latin typeface="A97_Oktom_Times" pitchFamily="18" charset="0"/>
              </a:rPr>
              <a:t>суунукунан</a:t>
            </a:r>
            <a:r>
              <a:rPr b="1" dirty="0" sz="4400" lang="ru-RU" smtClean="0">
                <a:solidFill>
                  <a:srgbClr val="002060"/>
                </a:solidFill>
                <a:latin typeface="A97_Oktom_Times" pitchFamily="18" charset="0"/>
              </a:rPr>
              <a:t> </a:t>
            </a:r>
            <a:r>
              <a:rPr b="1" dirty="0" sz="4400" lang="ru-RU" err="1" smtClean="0">
                <a:solidFill>
                  <a:srgbClr val="002060"/>
                </a:solidFill>
                <a:latin typeface="A97_Oktom_Times" pitchFamily="18" charset="0"/>
              </a:rPr>
              <a:t>чон</a:t>
            </a:r>
            <a:r>
              <a:rPr b="1" dirty="0" sz="4400" lang="ru-RU" smtClean="0">
                <a:solidFill>
                  <a:srgbClr val="002060"/>
                </a:solidFill>
                <a:latin typeface="A97_Oktom_Times" pitchFamily="18" charset="0"/>
              </a:rPr>
              <a:t> </a:t>
            </a:r>
            <a:r>
              <a:rPr b="1" dirty="0" sz="4400" lang="ru-RU" err="1" smtClean="0">
                <a:solidFill>
                  <a:srgbClr val="002060"/>
                </a:solidFill>
                <a:latin typeface="A97_Oktom_Times" pitchFamily="18" charset="0"/>
              </a:rPr>
              <a:t>болгондугу</a:t>
            </a:r>
            <a:r>
              <a:rPr b="1" dirty="0" sz="4400" lang="ru-RU" smtClean="0">
                <a:solidFill>
                  <a:srgbClr val="002060"/>
                </a:solidFill>
                <a:latin typeface="A97_Oktom_Times" pitchFamily="18" charset="0"/>
              </a:rPr>
              <a:t> </a:t>
            </a:r>
            <a:r>
              <a:rPr b="1" dirty="0" sz="4400" lang="ru-RU" err="1" smtClean="0">
                <a:solidFill>
                  <a:srgbClr val="002060"/>
                </a:solidFill>
                <a:latin typeface="A97_Oktom_Times" pitchFamily="18" charset="0"/>
              </a:rPr>
              <a:t>учун</a:t>
            </a:r>
            <a:endParaRPr b="1" dirty="0" sz="4400" lang="ky-KG" smtClean="0">
              <a:solidFill>
                <a:srgbClr val="002060"/>
              </a:solidFill>
            </a:endParaRPr>
          </a:p>
          <a:p>
            <a:r>
              <a:rPr b="1" dirty="0" sz="4400" lang="ru-RU" smtClean="0">
                <a:solidFill>
                  <a:schemeClr val="accent2">
                    <a:lumMod val="75000"/>
                  </a:schemeClr>
                </a:solidFill>
                <a:latin typeface="A97_Oktom_Times" pitchFamily="18" charset="0"/>
              </a:rPr>
              <a:t>В)</a:t>
            </a:r>
            <a:r>
              <a:rPr b="1" dirty="0" sz="4400" lang="ru-RU" smtClean="0">
                <a:solidFill>
                  <a:srgbClr val="002060"/>
                </a:solidFill>
                <a:latin typeface="A97_Oktom_Times" pitchFamily="18" charset="0"/>
              </a:rPr>
              <a:t> </a:t>
            </a:r>
            <a:r>
              <a:rPr b="1" dirty="0" sz="4400" lang="ru-RU" err="1" smtClean="0">
                <a:solidFill>
                  <a:srgbClr val="002060"/>
                </a:solidFill>
                <a:latin typeface="A97_Oktom_Times" pitchFamily="18" charset="0"/>
              </a:rPr>
              <a:t>балдын</a:t>
            </a:r>
            <a:r>
              <a:rPr b="1" dirty="0" sz="4400" lang="ru-RU" smtClean="0">
                <a:solidFill>
                  <a:srgbClr val="002060"/>
                </a:solidFill>
                <a:latin typeface="A97_Oktom_Times" pitchFamily="18" charset="0"/>
              </a:rPr>
              <a:t> </a:t>
            </a:r>
            <a:r>
              <a:rPr b="1" dirty="0" sz="4400" lang="ru-RU" err="1" smtClean="0">
                <a:solidFill>
                  <a:srgbClr val="002060"/>
                </a:solidFill>
                <a:latin typeface="A97_Oktom_Times" pitchFamily="18" charset="0"/>
              </a:rPr>
              <a:t>тыгыздыгы</a:t>
            </a:r>
            <a:r>
              <a:rPr b="1" dirty="0" sz="4400" lang="ru-RU" smtClean="0">
                <a:solidFill>
                  <a:srgbClr val="002060"/>
                </a:solidFill>
                <a:latin typeface="A97_Oktom_Times" pitchFamily="18" charset="0"/>
              </a:rPr>
              <a:t> </a:t>
            </a:r>
            <a:r>
              <a:rPr b="1" dirty="0" sz="4400" lang="ru-RU" err="1" smtClean="0">
                <a:solidFill>
                  <a:srgbClr val="002060"/>
                </a:solidFill>
                <a:latin typeface="A97_Oktom_Times" pitchFamily="18" charset="0"/>
              </a:rPr>
              <a:t>суунукунан</a:t>
            </a:r>
            <a:r>
              <a:rPr b="1" dirty="0" sz="4400" lang="ru-RU" smtClean="0">
                <a:solidFill>
                  <a:srgbClr val="002060"/>
                </a:solidFill>
                <a:latin typeface="A97_Oktom_Times" pitchFamily="18" charset="0"/>
              </a:rPr>
              <a:t> </a:t>
            </a:r>
            <a:r>
              <a:rPr b="1" dirty="0" sz="4400" lang="ru-RU" err="1" smtClean="0">
                <a:solidFill>
                  <a:srgbClr val="002060"/>
                </a:solidFill>
                <a:latin typeface="A97_Oktom_Times" pitchFamily="18" charset="0"/>
              </a:rPr>
              <a:t>кичине</a:t>
            </a:r>
            <a:r>
              <a:rPr b="1" dirty="0" sz="4400" lang="ru-RU" smtClean="0">
                <a:solidFill>
                  <a:srgbClr val="002060"/>
                </a:solidFill>
                <a:latin typeface="A97_Oktom_Times" pitchFamily="18" charset="0"/>
              </a:rPr>
              <a:t> </a:t>
            </a:r>
            <a:r>
              <a:rPr b="1" dirty="0" sz="4400" lang="ru-RU" err="1" smtClean="0">
                <a:solidFill>
                  <a:srgbClr val="002060"/>
                </a:solidFill>
                <a:latin typeface="A97_Oktom_Times" pitchFamily="18" charset="0"/>
              </a:rPr>
              <a:t>болгондугу</a:t>
            </a:r>
            <a:r>
              <a:rPr b="1" dirty="0" sz="4400" lang="ru-RU" smtClean="0">
                <a:solidFill>
                  <a:srgbClr val="002060"/>
                </a:solidFill>
                <a:latin typeface="A97_Oktom_Times" pitchFamily="18" charset="0"/>
              </a:rPr>
              <a:t>  </a:t>
            </a:r>
            <a:r>
              <a:rPr b="1" dirty="0" sz="4400" lang="ru-RU" err="1" smtClean="0">
                <a:solidFill>
                  <a:srgbClr val="002060"/>
                </a:solidFill>
                <a:latin typeface="A97_Oktom_Times" pitchFamily="18" charset="0"/>
              </a:rPr>
              <a:t>учун</a:t>
            </a:r>
            <a:r>
              <a:rPr b="1" dirty="0" sz="4400" lang="ru-RU" smtClean="0">
                <a:solidFill>
                  <a:srgbClr val="002060"/>
                </a:solidFill>
                <a:latin typeface="A97_Oktom_Times" pitchFamily="18" charset="0"/>
              </a:rPr>
              <a:t/>
            </a:r>
            <a:br>
              <a:rPr b="1" dirty="0" sz="4400" lang="ru-RU" smtClean="0">
                <a:solidFill>
                  <a:srgbClr val="002060"/>
                </a:solidFill>
                <a:latin typeface="A97_Oktom_Times" pitchFamily="18" charset="0"/>
              </a:rPr>
            </a:br>
            <a:endParaRPr b="1" dirty="0" sz="4400" lang="ru-RU">
              <a:solidFill>
                <a:srgbClr val="002060"/>
              </a:solidFill>
            </a:endParaRPr>
          </a:p>
        </p:txBody>
      </p:sp>
    </p:spTree>
  </p:cSld>
  <p:clrMapOvr>
    <a:masterClrMapping/>
  </p:clrMapOvr>
  <p:timing>
    <p:tnLst>
      <p:par>
        <p:cTn dur="indefinite" id="1" nodeType="tmRoot" restart="never">
          <p:childTnLst>
            <p:seq concurrent="1" nextAc="seek">
              <p:cTn dur="indefinite" id="2" nodeType="mainSeq">
                <p:childTnLst>
                  <p:par>
                    <p:cTn fill="hold" id="3">
                      <p:stCondLst>
                        <p:cond delay="indefinite"/>
                      </p:stCondLst>
                      <p:childTnLst>
                        <p:par>
                          <p:cTn fill="hold" id="4">
                            <p:stCondLst>
                              <p:cond delay="0"/>
                            </p:stCondLst>
                            <p:childTnLst>
                              <p:par>
                                <p:cTn fill="hold" grpId="0" id="5" nodeType="clickEffect" presetClass="entr" presetID="3" presetSubtype="1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 id="6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6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dur="500" id="7"/>
                                        <p:tgtEl>
                                          <p:spTgt spid="10486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48621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09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24" name="Скругленный прямоугольник 3"/>
          <p:cNvSpPr/>
          <p:nvPr/>
        </p:nvSpPr>
        <p:spPr>
          <a:xfrm>
            <a:off x="2099256" y="2949262"/>
            <a:ext cx="2678806" cy="618186"/>
          </a:xfrm>
          <a:prstGeom prst="roundRect"/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anchor="ctr" rtlCol="0"/>
          <a:p>
            <a:pPr algn="ctr"/>
            <a:endParaRPr lang="ru-RU"/>
          </a:p>
        </p:txBody>
      </p:sp>
      <p:sp>
        <p:nvSpPr>
          <p:cNvPr id="1048625" name="6-конечная звезда 1"/>
          <p:cNvSpPr/>
          <p:nvPr/>
        </p:nvSpPr>
        <p:spPr>
          <a:xfrm>
            <a:off x="10547797" y="5422006"/>
            <a:ext cx="1365161" cy="1300766"/>
          </a:xfrm>
          <a:prstGeom prst="star6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 rtlCol="0"/>
          <a:p>
            <a:pPr algn="ctr"/>
            <a:r>
              <a:rPr b="1" dirty="0" sz="4400" lang="ky-KG" smtClean="0"/>
              <a:t>12</a:t>
            </a:r>
            <a:endParaRPr b="1" dirty="0" sz="4400" lang="ru-RU"/>
          </a:p>
        </p:txBody>
      </p:sp>
      <p:sp>
        <p:nvSpPr>
          <p:cNvPr id="1048626" name="TextBox 2"/>
          <p:cNvSpPr txBox="1"/>
          <p:nvPr/>
        </p:nvSpPr>
        <p:spPr>
          <a:xfrm>
            <a:off x="1171977" y="605308"/>
            <a:ext cx="10058400" cy="5262979"/>
          </a:xfrm>
          <a:prstGeom prst="rect"/>
          <a:noFill/>
        </p:spPr>
        <p:txBody>
          <a:bodyPr rtlCol="0" wrap="square">
            <a:spAutoFit/>
          </a:bodyPr>
          <a:p>
            <a:r>
              <a:rPr b="1" dirty="0" sz="4800" lang="ru-RU" smtClean="0">
                <a:solidFill>
                  <a:srgbClr val="002060"/>
                </a:solidFill>
                <a:latin typeface="A97_Oktom_Times" pitchFamily="18" charset="0"/>
              </a:rPr>
              <a:t>3.Ааламда эн </a:t>
            </a:r>
            <a:r>
              <a:rPr b="1" dirty="0" sz="4800" lang="ru-RU" err="1" smtClean="0">
                <a:solidFill>
                  <a:srgbClr val="002060"/>
                </a:solidFill>
                <a:latin typeface="A97_Oktom_Times" pitchFamily="18" charset="0"/>
              </a:rPr>
              <a:t>чон</a:t>
            </a:r>
            <a:r>
              <a:rPr b="1" dirty="0" sz="4800" lang="ru-RU" smtClean="0">
                <a:solidFill>
                  <a:srgbClr val="002060"/>
                </a:solidFill>
                <a:latin typeface="A97_Oktom_Times" pitchFamily="18" charset="0"/>
              </a:rPr>
              <a:t> </a:t>
            </a:r>
            <a:r>
              <a:rPr b="1" dirty="0" sz="4800" lang="ru-RU" err="1">
                <a:solidFill>
                  <a:srgbClr val="002060"/>
                </a:solidFill>
                <a:latin typeface="A97_Oktom_Times" pitchFamily="18" charset="0"/>
              </a:rPr>
              <a:t>ылдамдык</a:t>
            </a:r>
            <a:r>
              <a:rPr b="1" dirty="0" sz="4800" lang="ru-RU">
                <a:solidFill>
                  <a:srgbClr val="002060"/>
                </a:solidFill>
                <a:latin typeface="A97_Oktom_Times" pitchFamily="18" charset="0"/>
              </a:rPr>
              <a:t> </a:t>
            </a:r>
            <a:r>
              <a:rPr b="1" dirty="0" sz="4800" lang="ru-RU" err="1">
                <a:solidFill>
                  <a:srgbClr val="002060"/>
                </a:solidFill>
                <a:latin typeface="A97_Oktom_Times" pitchFamily="18" charset="0"/>
              </a:rPr>
              <a:t>эмненин</a:t>
            </a:r>
            <a:r>
              <a:rPr b="1" dirty="0" sz="4800" lang="ru-RU">
                <a:solidFill>
                  <a:srgbClr val="002060"/>
                </a:solidFill>
                <a:latin typeface="A97_Oktom_Times" pitchFamily="18" charset="0"/>
              </a:rPr>
              <a:t> </a:t>
            </a:r>
            <a:r>
              <a:rPr b="1" dirty="0" sz="4800" lang="ru-RU" err="1">
                <a:solidFill>
                  <a:srgbClr val="002060"/>
                </a:solidFill>
                <a:latin typeface="A97_Oktom_Times" pitchFamily="18" charset="0"/>
              </a:rPr>
              <a:t>ылдамдыгы</a:t>
            </a:r>
            <a:r>
              <a:rPr b="1" dirty="0" sz="4800" lang="ru-RU">
                <a:solidFill>
                  <a:srgbClr val="002060"/>
                </a:solidFill>
                <a:latin typeface="A97_Oktom_Times" pitchFamily="18" charset="0"/>
              </a:rPr>
              <a:t>?</a:t>
            </a:r>
          </a:p>
          <a:p>
            <a:endParaRPr b="1" dirty="0" sz="4800" lang="ky-KG">
              <a:solidFill>
                <a:srgbClr val="002060"/>
              </a:solidFill>
            </a:endParaRPr>
          </a:p>
          <a:p>
            <a:r>
              <a:rPr b="1" dirty="0" sz="4800" lang="ky-KG" smtClean="0">
                <a:solidFill>
                  <a:srgbClr val="7030A0"/>
                </a:solidFill>
              </a:rPr>
              <a:t>А) </a:t>
            </a:r>
            <a:r>
              <a:rPr b="1" dirty="0" sz="4400" lang="ky-KG" smtClean="0">
                <a:solidFill>
                  <a:srgbClr val="002060"/>
                </a:solidFill>
              </a:rPr>
              <a:t>жарыктын</a:t>
            </a:r>
          </a:p>
          <a:p>
            <a:r>
              <a:rPr b="1" dirty="0" sz="4800" lang="ky-KG" smtClean="0">
                <a:solidFill>
                  <a:srgbClr val="7030A0"/>
                </a:solidFill>
              </a:rPr>
              <a:t>Б)  </a:t>
            </a:r>
            <a:r>
              <a:rPr b="1" dirty="0" sz="4400" lang="ky-KG" smtClean="0">
                <a:solidFill>
                  <a:srgbClr val="002060"/>
                </a:solidFill>
              </a:rPr>
              <a:t>ракетанын</a:t>
            </a:r>
          </a:p>
          <a:p>
            <a:r>
              <a:rPr b="1" dirty="0" sz="4800" lang="ky-KG" smtClean="0">
                <a:solidFill>
                  <a:srgbClr val="7030A0"/>
                </a:solidFill>
              </a:rPr>
              <a:t>В</a:t>
            </a:r>
            <a:r>
              <a:rPr b="1" dirty="0" sz="4400" lang="ky-KG" smtClean="0">
                <a:solidFill>
                  <a:srgbClr val="7030A0"/>
                </a:solidFill>
              </a:rPr>
              <a:t>)</a:t>
            </a:r>
            <a:r>
              <a:rPr b="1" dirty="0" sz="4400" lang="ky-KG" smtClean="0">
                <a:solidFill>
                  <a:srgbClr val="002060"/>
                </a:solidFill>
              </a:rPr>
              <a:t>  электр тогунун</a:t>
            </a:r>
            <a:endParaRPr b="1" dirty="0" sz="4800" lang="ky-KG" smtClean="0">
              <a:solidFill>
                <a:srgbClr val="002060"/>
              </a:solidFill>
            </a:endParaRPr>
          </a:p>
          <a:p>
            <a:r>
              <a:rPr b="1" dirty="0" sz="4800" lang="ky-KG" smtClean="0">
                <a:solidFill>
                  <a:srgbClr val="7030A0"/>
                </a:solidFill>
              </a:rPr>
              <a:t>Г)  </a:t>
            </a:r>
            <a:r>
              <a:rPr b="1" dirty="0" sz="4400" lang="ky-KG" smtClean="0">
                <a:solidFill>
                  <a:srgbClr val="002060"/>
                </a:solidFill>
              </a:rPr>
              <a:t>самолёттун</a:t>
            </a:r>
            <a:endParaRPr b="1" dirty="0" sz="4400" lang="ru-RU">
              <a:solidFill>
                <a:srgbClr val="002060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xmlns:p14="http://schemas.microsoft.com/office/powerpoint/2010/main" spd="slow" p14:dur="2000">
        <p14:ferris dir="l"/>
      </p:transition>
    </mc:Choice>
    <mc:Fallback>
      <p:transition spd="slow">
        <p:fade/>
      </p:transition>
    </mc:Fallback>
  </mc:AlternateContent>
  <p:timing>
    <p:tnLst>
      <p:par>
        <p:cTn dur="indefinite" id="1" nodeType="tmRoot" restart="never">
          <p:childTnLst>
            <p:seq concurrent="1" nextAc="seek">
              <p:cTn dur="indefinite" id="2" nodeType="mainSeq">
                <p:childTnLst>
                  <p:par>
                    <p:cTn fill="hold" id="3">
                      <p:stCondLst>
                        <p:cond delay="indefinite"/>
                      </p:stCondLst>
                      <p:childTnLst>
                        <p:par>
                          <p:cTn fill="hold" id="4">
                            <p:stCondLst>
                              <p:cond delay="0"/>
                            </p:stCondLst>
                            <p:childTnLst>
                              <p:par>
                                <p:cTn fill="hold" grpId="0" id="5" nodeType="clickEffect" presetClass="entr" presetID="2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 id="6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6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dur="500" id="7"/>
                                        <p:tgtEl>
                                          <p:spTgt spid="10486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48624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10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27" name="Скругленный прямоугольник 3"/>
          <p:cNvSpPr/>
          <p:nvPr/>
        </p:nvSpPr>
        <p:spPr>
          <a:xfrm>
            <a:off x="1558344" y="3361386"/>
            <a:ext cx="2871988" cy="631065"/>
          </a:xfrm>
          <a:prstGeom prst="roundRect"/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anchor="ctr" rtlCol="0"/>
          <a:p>
            <a:pPr algn="ctr"/>
            <a:endParaRPr lang="ru-RU"/>
          </a:p>
        </p:txBody>
      </p:sp>
      <p:sp>
        <p:nvSpPr>
          <p:cNvPr id="1048628" name="6-конечная звезда 1"/>
          <p:cNvSpPr/>
          <p:nvPr/>
        </p:nvSpPr>
        <p:spPr>
          <a:xfrm>
            <a:off x="10354614" y="5486400"/>
            <a:ext cx="1519707" cy="1371600"/>
          </a:xfrm>
          <a:prstGeom prst="star6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 rtlCol="0"/>
          <a:p>
            <a:pPr algn="ctr"/>
            <a:r>
              <a:rPr b="1" dirty="0" sz="4400" lang="ky-KG" smtClean="0"/>
              <a:t>13</a:t>
            </a:r>
            <a:endParaRPr b="1" dirty="0" sz="4400" lang="ru-RU"/>
          </a:p>
        </p:txBody>
      </p:sp>
      <p:sp>
        <p:nvSpPr>
          <p:cNvPr id="1048629" name="TextBox 2"/>
          <p:cNvSpPr txBox="1"/>
          <p:nvPr/>
        </p:nvSpPr>
        <p:spPr>
          <a:xfrm>
            <a:off x="888641" y="-119666"/>
            <a:ext cx="10225826" cy="6186309"/>
          </a:xfrm>
          <a:prstGeom prst="rect"/>
          <a:noFill/>
        </p:spPr>
        <p:txBody>
          <a:bodyPr rtlCol="0" wrap="square">
            <a:spAutoFit/>
          </a:bodyPr>
          <a:p>
            <a:r>
              <a:rPr b="1" dirty="0" sz="4400" lang="ky-KG" smtClean="0">
                <a:solidFill>
                  <a:srgbClr val="002060"/>
                </a:solidFill>
              </a:rPr>
              <a:t>1.Газдарга жана суюктуктарга берилген басым бардык чекиттерге бирдей узатылат.Бул кимдин закону?</a:t>
            </a:r>
            <a:endParaRPr b="1" dirty="0" sz="4400" lang="ky-KG">
              <a:solidFill>
                <a:srgbClr val="002060"/>
              </a:solidFill>
            </a:endParaRPr>
          </a:p>
          <a:p>
            <a:endParaRPr b="1" dirty="0" sz="4400" lang="ky-KG" smtClean="0">
              <a:solidFill>
                <a:srgbClr val="002060"/>
              </a:solidFill>
            </a:endParaRPr>
          </a:p>
          <a:p>
            <a:r>
              <a:rPr b="1" dirty="0" sz="4400" lang="ky-KG" smtClean="0">
                <a:solidFill>
                  <a:srgbClr val="7030A0"/>
                </a:solidFill>
              </a:rPr>
              <a:t>А) </a:t>
            </a:r>
            <a:r>
              <a:rPr b="1" dirty="0" sz="4400" lang="ky-KG" smtClean="0">
                <a:solidFill>
                  <a:srgbClr val="002060"/>
                </a:solidFill>
              </a:rPr>
              <a:t>Паскаль</a:t>
            </a:r>
            <a:endParaRPr b="1" dirty="0" sz="4400" lang="ky-KG" smtClean="0">
              <a:solidFill>
                <a:srgbClr val="7030A0"/>
              </a:solidFill>
            </a:endParaRPr>
          </a:p>
          <a:p>
            <a:r>
              <a:rPr b="1" dirty="0" sz="4400" lang="ky-KG" smtClean="0">
                <a:solidFill>
                  <a:srgbClr val="7030A0"/>
                </a:solidFill>
              </a:rPr>
              <a:t>Б) </a:t>
            </a:r>
            <a:r>
              <a:rPr b="1" dirty="0" sz="4400" lang="ky-KG" smtClean="0">
                <a:solidFill>
                  <a:srgbClr val="002060"/>
                </a:solidFill>
              </a:rPr>
              <a:t>Э.Торричелли</a:t>
            </a:r>
          </a:p>
          <a:p>
            <a:r>
              <a:rPr b="1" dirty="0" sz="4400" lang="ky-KG" smtClean="0">
                <a:solidFill>
                  <a:srgbClr val="7030A0"/>
                </a:solidFill>
              </a:rPr>
              <a:t>В) </a:t>
            </a:r>
            <a:r>
              <a:rPr b="1" dirty="0" sz="4400" lang="ky-KG" smtClean="0">
                <a:solidFill>
                  <a:srgbClr val="002060"/>
                </a:solidFill>
              </a:rPr>
              <a:t>Фарадей</a:t>
            </a:r>
            <a:endParaRPr b="1" dirty="0" sz="4400" lang="ky-KG" smtClean="0">
              <a:solidFill>
                <a:srgbClr val="7030A0"/>
              </a:solidFill>
            </a:endParaRPr>
          </a:p>
          <a:p>
            <a:r>
              <a:rPr b="1" dirty="0" sz="4400" lang="ky-KG" smtClean="0">
                <a:solidFill>
                  <a:srgbClr val="7030A0"/>
                </a:solidFill>
              </a:rPr>
              <a:t>Г) </a:t>
            </a:r>
            <a:r>
              <a:rPr b="1" dirty="0" sz="4400" lang="ky-KG" smtClean="0">
                <a:solidFill>
                  <a:srgbClr val="002060"/>
                </a:solidFill>
              </a:rPr>
              <a:t>Лоренц</a:t>
            </a:r>
            <a:endParaRPr b="1" dirty="0" sz="4400" lang="ru-RU">
              <a:solidFill>
                <a:srgbClr val="7030A0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xmlns:p14="http://schemas.microsoft.com/office/powerpoint/2010/main" spd="slow" p14:dur="1500">
        <p14:window dir="vert"/>
      </p:transition>
    </mc:Choice>
    <mc:Fallback>
      <p:transition spd="slow">
        <p:fade/>
      </p:transition>
    </mc:Fallback>
  </mc:AlternateContent>
  <p:timing>
    <p:tnLst>
      <p:par>
        <p:cTn dur="indefinite" id="1" nodeType="tmRoot" restart="never">
          <p:childTnLst>
            <p:seq concurrent="1" nextAc="seek">
              <p:cTn dur="indefinite" id="2" nodeType="mainSeq">
                <p:childTnLst>
                  <p:par>
                    <p:cTn fill="hold" id="3">
                      <p:stCondLst>
                        <p:cond delay="indefinite"/>
                      </p:stCondLst>
                      <p:childTnLst>
                        <p:par>
                          <p:cTn fill="hold" id="4">
                            <p:stCondLst>
                              <p:cond delay="0"/>
                            </p:stCondLst>
                            <p:childTnLst>
                              <p:par>
                                <p:cTn fill="hold" grpId="0" id="5" nodeType="clickEffect" presetClass="entr" presetID="2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 id="6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6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dur="500" id="7"/>
                                        <p:tgtEl>
                                          <p:spTgt spid="10486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48627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1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30" name="Скругленный прямоугольник 4"/>
          <p:cNvSpPr/>
          <p:nvPr/>
        </p:nvSpPr>
        <p:spPr>
          <a:xfrm>
            <a:off x="1493949" y="4507832"/>
            <a:ext cx="3657600" cy="656596"/>
          </a:xfrm>
          <a:prstGeom prst="roundRect"/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anchor="ctr" rtlCol="0"/>
          <a:p>
            <a:pPr algn="ctr"/>
            <a:endParaRPr lang="ru-RU"/>
          </a:p>
        </p:txBody>
      </p:sp>
      <p:sp>
        <p:nvSpPr>
          <p:cNvPr id="1048631" name="6-конечная звезда 1"/>
          <p:cNvSpPr/>
          <p:nvPr/>
        </p:nvSpPr>
        <p:spPr>
          <a:xfrm>
            <a:off x="10161431" y="5164428"/>
            <a:ext cx="1609859" cy="1481071"/>
          </a:xfrm>
          <a:prstGeom prst="star6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 rtlCol="0"/>
          <a:p>
            <a:pPr algn="ctr"/>
            <a:r>
              <a:rPr b="1" dirty="0" sz="4400" lang="ky-KG" smtClean="0"/>
              <a:t>14</a:t>
            </a:r>
            <a:endParaRPr b="1" dirty="0" sz="4400" lang="ru-RU"/>
          </a:p>
        </p:txBody>
      </p:sp>
      <p:sp>
        <p:nvSpPr>
          <p:cNvPr id="1048632" name="TextBox 3"/>
          <p:cNvSpPr txBox="1"/>
          <p:nvPr/>
        </p:nvSpPr>
        <p:spPr>
          <a:xfrm>
            <a:off x="798490" y="450761"/>
            <a:ext cx="10341735" cy="4832092"/>
          </a:xfrm>
          <a:prstGeom prst="rect"/>
          <a:noFill/>
        </p:spPr>
        <p:txBody>
          <a:bodyPr rtlCol="0" wrap="square">
            <a:spAutoFit/>
          </a:bodyPr>
          <a:p>
            <a:r>
              <a:rPr b="1" dirty="0" sz="4400" lang="ru-RU" smtClean="0">
                <a:solidFill>
                  <a:srgbClr val="002060"/>
                </a:solidFill>
                <a:latin typeface="A97_Oktom_Times" pitchFamily="18" charset="0"/>
              </a:rPr>
              <a:t>2.Бешиктин </a:t>
            </a:r>
            <a:r>
              <a:rPr b="1" dirty="0" sz="4400" lang="ru-RU" err="1">
                <a:solidFill>
                  <a:srgbClr val="002060"/>
                </a:solidFill>
                <a:latin typeface="A97_Oktom_Times" pitchFamily="18" charset="0"/>
              </a:rPr>
              <a:t>термелиши</a:t>
            </a:r>
            <a:r>
              <a:rPr b="1" dirty="0" sz="4400" lang="ru-RU">
                <a:solidFill>
                  <a:srgbClr val="002060"/>
                </a:solidFill>
                <a:latin typeface="A97_Oktom_Times" pitchFamily="18" charset="0"/>
              </a:rPr>
              <a:t> </a:t>
            </a:r>
            <a:r>
              <a:rPr b="1" dirty="0" sz="4400" lang="ru-RU" err="1">
                <a:solidFill>
                  <a:srgbClr val="002060"/>
                </a:solidFill>
                <a:latin typeface="A97_Oktom_Times" pitchFamily="18" charset="0"/>
              </a:rPr>
              <a:t>кандай</a:t>
            </a:r>
            <a:r>
              <a:rPr b="1" dirty="0" sz="4400" lang="ru-RU">
                <a:solidFill>
                  <a:srgbClr val="002060"/>
                </a:solidFill>
                <a:latin typeface="A97_Oktom_Times" pitchFamily="18" charset="0"/>
              </a:rPr>
              <a:t> </a:t>
            </a:r>
            <a:r>
              <a:rPr b="1" dirty="0" sz="4400" lang="ru-RU" err="1">
                <a:solidFill>
                  <a:srgbClr val="002060"/>
                </a:solidFill>
                <a:latin typeface="A97_Oktom_Times" pitchFamily="18" charset="0"/>
              </a:rPr>
              <a:t>кыймыл</a:t>
            </a:r>
            <a:r>
              <a:rPr b="1" dirty="0" sz="4400" lang="ru-RU">
                <a:solidFill>
                  <a:srgbClr val="002060"/>
                </a:solidFill>
                <a:latin typeface="A97_Oktom_Times" pitchFamily="18" charset="0"/>
              </a:rPr>
              <a:t>?</a:t>
            </a:r>
          </a:p>
          <a:p>
            <a:endParaRPr b="1" dirty="0" sz="4400" lang="ky-KG">
              <a:solidFill>
                <a:srgbClr val="002060"/>
              </a:solidFill>
            </a:endParaRPr>
          </a:p>
          <a:p>
            <a:r>
              <a:rPr b="1" dirty="0" sz="4400" lang="ky-KG" smtClean="0">
                <a:solidFill>
                  <a:srgbClr val="7030A0"/>
                </a:solidFill>
              </a:rPr>
              <a:t>А) </a:t>
            </a:r>
            <a:r>
              <a:rPr b="1" dirty="0" sz="4400" lang="ky-KG" smtClean="0">
                <a:solidFill>
                  <a:srgbClr val="002060"/>
                </a:solidFill>
              </a:rPr>
              <a:t>эркин термелуу</a:t>
            </a:r>
          </a:p>
          <a:p>
            <a:r>
              <a:rPr b="1" dirty="0" sz="4400" lang="ky-KG" smtClean="0">
                <a:solidFill>
                  <a:srgbClr val="7030A0"/>
                </a:solidFill>
              </a:rPr>
              <a:t>Б) </a:t>
            </a:r>
            <a:r>
              <a:rPr b="1" dirty="0" sz="4400" lang="ky-KG" smtClean="0">
                <a:solidFill>
                  <a:srgbClr val="002060"/>
                </a:solidFill>
              </a:rPr>
              <a:t>электр кыймылы</a:t>
            </a:r>
            <a:endParaRPr b="1" dirty="0" sz="4400" lang="ky-KG">
              <a:solidFill>
                <a:srgbClr val="002060"/>
              </a:solidFill>
            </a:endParaRPr>
          </a:p>
          <a:p>
            <a:r>
              <a:rPr b="1" dirty="0" sz="4400" lang="ky-KG" smtClean="0">
                <a:solidFill>
                  <a:srgbClr val="7030A0"/>
                </a:solidFill>
              </a:rPr>
              <a:t>В) </a:t>
            </a:r>
            <a:r>
              <a:rPr b="1" dirty="0" sz="4400" lang="ky-KG" smtClean="0">
                <a:solidFill>
                  <a:srgbClr val="002060"/>
                </a:solidFill>
              </a:rPr>
              <a:t>аргасыз термелуу</a:t>
            </a:r>
          </a:p>
          <a:p>
            <a:r>
              <a:rPr b="1" dirty="0" sz="4400" lang="ky-KG" smtClean="0">
                <a:solidFill>
                  <a:srgbClr val="7030A0"/>
                </a:solidFill>
              </a:rPr>
              <a:t>Г) </a:t>
            </a:r>
            <a:r>
              <a:rPr b="1" dirty="0" sz="4400" lang="ky-KG" smtClean="0">
                <a:solidFill>
                  <a:srgbClr val="002060"/>
                </a:solidFill>
              </a:rPr>
              <a:t>термелуу кыймылы</a:t>
            </a:r>
            <a:endParaRPr b="1" dirty="0" sz="4400" lang="ru-RU">
              <a:solidFill>
                <a:srgbClr val="002060"/>
              </a:solidFill>
            </a:endParaRPr>
          </a:p>
        </p:txBody>
      </p:sp>
    </p:spTree>
  </p:cSld>
  <p:clrMapOvr>
    <a:masterClrMapping/>
  </p:clrMapOvr>
  <p:timing>
    <p:tnLst>
      <p:par>
        <p:cTn dur="indefinite" id="1" nodeType="tmRoot" restart="never">
          <p:childTnLst>
            <p:seq concurrent="1" nextAc="seek">
              <p:cTn dur="indefinite" id="2" nodeType="mainSeq">
                <p:childTnLst>
                  <p:par>
                    <p:cTn fill="hold" id="3">
                      <p:stCondLst>
                        <p:cond delay="indefinite"/>
                      </p:stCondLst>
                      <p:childTnLst>
                        <p:par>
                          <p:cTn fill="hold" id="4">
                            <p:stCondLst>
                              <p:cond delay="0"/>
                            </p:stCondLst>
                            <p:childTnLst>
                              <p:par>
                                <p:cTn fill="hold" grpId="0" id="5" nodeType="clickEffect" presetClass="entr" presetID="2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 id="6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6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dur="500" id="7"/>
                                        <p:tgtEl>
                                          <p:spTgt spid="10486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48630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12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33" name="Скругленный прямоугольник 4"/>
          <p:cNvSpPr/>
          <p:nvPr/>
        </p:nvSpPr>
        <p:spPr>
          <a:xfrm>
            <a:off x="1493949" y="4507832"/>
            <a:ext cx="3657600" cy="656596"/>
          </a:xfrm>
          <a:prstGeom prst="roundRect"/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anchor="ctr" rtlCol="0"/>
          <a:p>
            <a:pPr algn="ctr"/>
            <a:endParaRPr lang="ru-RU"/>
          </a:p>
        </p:txBody>
      </p:sp>
      <p:sp>
        <p:nvSpPr>
          <p:cNvPr id="1048634" name="6-конечная звезда 1"/>
          <p:cNvSpPr/>
          <p:nvPr/>
        </p:nvSpPr>
        <p:spPr>
          <a:xfrm>
            <a:off x="10161431" y="5164428"/>
            <a:ext cx="1609859" cy="1481071"/>
          </a:xfrm>
          <a:prstGeom prst="star6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 rtlCol="0"/>
          <a:p>
            <a:pPr algn="ctr"/>
            <a:r>
              <a:rPr b="1" dirty="0" sz="4400" lang="ky-KG" smtClean="0"/>
              <a:t>15</a:t>
            </a:r>
            <a:endParaRPr b="1" dirty="0" sz="4400" lang="ru-RU"/>
          </a:p>
        </p:txBody>
      </p:sp>
      <p:sp>
        <p:nvSpPr>
          <p:cNvPr id="1048635" name="TextBox 3"/>
          <p:cNvSpPr txBox="1"/>
          <p:nvPr/>
        </p:nvSpPr>
        <p:spPr>
          <a:xfrm>
            <a:off x="798490" y="450761"/>
            <a:ext cx="10341735" cy="4832092"/>
          </a:xfrm>
          <a:prstGeom prst="rect"/>
          <a:noFill/>
        </p:spPr>
        <p:txBody>
          <a:bodyPr rtlCol="0" wrap="square">
            <a:spAutoFit/>
          </a:bodyPr>
          <a:p>
            <a:r>
              <a:rPr b="1" dirty="0" sz="4400" lang="ru-RU" smtClean="0">
                <a:solidFill>
                  <a:srgbClr val="002060"/>
                </a:solidFill>
                <a:latin typeface="A97_Oktom_Times" pitchFamily="18" charset="0"/>
              </a:rPr>
              <a:t>3.Электр </a:t>
            </a:r>
            <a:r>
              <a:rPr b="1" dirty="0" sz="4400" lang="ru-RU" err="1">
                <a:solidFill>
                  <a:srgbClr val="002060"/>
                </a:solidFill>
                <a:latin typeface="A97_Oktom_Times" pitchFamily="18" charset="0"/>
              </a:rPr>
              <a:t>деген</a:t>
            </a:r>
            <a:r>
              <a:rPr b="1" dirty="0" sz="4400" lang="ru-RU">
                <a:solidFill>
                  <a:srgbClr val="002060"/>
                </a:solidFill>
                <a:latin typeface="A97_Oktom_Times" pitchFamily="18" charset="0"/>
              </a:rPr>
              <a:t> термин </a:t>
            </a:r>
            <a:r>
              <a:rPr b="1" dirty="0" sz="4400" lang="ru-RU" err="1">
                <a:solidFill>
                  <a:srgbClr val="002060"/>
                </a:solidFill>
                <a:latin typeface="A97_Oktom_Times" pitchFamily="18" charset="0"/>
              </a:rPr>
              <a:t>кайсыл</a:t>
            </a:r>
            <a:r>
              <a:rPr b="1" dirty="0" sz="4400" lang="ru-RU">
                <a:solidFill>
                  <a:srgbClr val="002060"/>
                </a:solidFill>
                <a:latin typeface="A97_Oktom_Times" pitchFamily="18" charset="0"/>
              </a:rPr>
              <a:t> </a:t>
            </a:r>
            <a:r>
              <a:rPr b="1" dirty="0" sz="4400" lang="ru-RU" err="1" smtClean="0">
                <a:solidFill>
                  <a:srgbClr val="002060"/>
                </a:solidFill>
                <a:latin typeface="A97_Oktom_Times" pitchFamily="18" charset="0"/>
              </a:rPr>
              <a:t>создон</a:t>
            </a:r>
            <a:r>
              <a:rPr b="1" dirty="0" sz="4400" lang="ru-RU" smtClean="0">
                <a:solidFill>
                  <a:srgbClr val="002060"/>
                </a:solidFill>
                <a:latin typeface="A97_Oktom_Times" pitchFamily="18" charset="0"/>
              </a:rPr>
              <a:t> </a:t>
            </a:r>
            <a:r>
              <a:rPr b="1" dirty="0" sz="4400" lang="ru-RU" err="1">
                <a:solidFill>
                  <a:srgbClr val="002060"/>
                </a:solidFill>
                <a:latin typeface="A97_Oktom_Times" pitchFamily="18" charset="0"/>
              </a:rPr>
              <a:t>которулган</a:t>
            </a:r>
            <a:r>
              <a:rPr b="1" dirty="0" sz="4400" lang="ky-KG" smtClean="0">
                <a:solidFill>
                  <a:srgbClr val="002060"/>
                </a:solidFill>
              </a:rPr>
              <a:t>?</a:t>
            </a:r>
            <a:endParaRPr b="1" dirty="0" sz="4400" lang="ky-KG">
              <a:solidFill>
                <a:srgbClr val="002060"/>
              </a:solidFill>
            </a:endParaRPr>
          </a:p>
          <a:p>
            <a:endParaRPr b="1" dirty="0" sz="4400" lang="ky-KG" smtClean="0">
              <a:solidFill>
                <a:srgbClr val="7030A0"/>
              </a:solidFill>
            </a:endParaRPr>
          </a:p>
          <a:p>
            <a:r>
              <a:rPr b="1" dirty="0" sz="4400" lang="ky-KG" smtClean="0">
                <a:solidFill>
                  <a:srgbClr val="7030A0"/>
                </a:solidFill>
              </a:rPr>
              <a:t>А)  </a:t>
            </a:r>
            <a:r>
              <a:rPr b="1" dirty="0" sz="4400" lang="ky-KG" smtClean="0">
                <a:solidFill>
                  <a:srgbClr val="002060"/>
                </a:solidFill>
              </a:rPr>
              <a:t>электричество</a:t>
            </a:r>
          </a:p>
          <a:p>
            <a:r>
              <a:rPr b="1" dirty="0" sz="4400" lang="ky-KG" smtClean="0">
                <a:solidFill>
                  <a:srgbClr val="7030A0"/>
                </a:solidFill>
              </a:rPr>
              <a:t>Б)  </a:t>
            </a:r>
            <a:r>
              <a:rPr b="1" dirty="0" sz="4400" lang="ky-KG" smtClean="0">
                <a:solidFill>
                  <a:srgbClr val="002060"/>
                </a:solidFill>
              </a:rPr>
              <a:t>айнек</a:t>
            </a:r>
          </a:p>
          <a:p>
            <a:r>
              <a:rPr b="1" dirty="0" sz="4400" lang="ky-KG" smtClean="0">
                <a:solidFill>
                  <a:srgbClr val="7030A0"/>
                </a:solidFill>
              </a:rPr>
              <a:t>В)  </a:t>
            </a:r>
            <a:r>
              <a:rPr b="1" dirty="0" sz="4400" lang="ky-KG" smtClean="0">
                <a:solidFill>
                  <a:srgbClr val="002060"/>
                </a:solidFill>
              </a:rPr>
              <a:t>эбонит</a:t>
            </a:r>
          </a:p>
          <a:p>
            <a:r>
              <a:rPr b="1" dirty="0" sz="4400" lang="ky-KG" smtClean="0">
                <a:solidFill>
                  <a:srgbClr val="7030A0"/>
                </a:solidFill>
              </a:rPr>
              <a:t>Г)   </a:t>
            </a:r>
            <a:r>
              <a:rPr b="1" dirty="0" sz="4400" lang="ky-KG" smtClean="0">
                <a:solidFill>
                  <a:srgbClr val="002060"/>
                </a:solidFill>
              </a:rPr>
              <a:t>янтарь</a:t>
            </a:r>
            <a:endParaRPr b="1" dirty="0" sz="4400" lang="ru-RU">
              <a:solidFill>
                <a:srgbClr val="002060"/>
              </a:solidFill>
            </a:endParaRPr>
          </a:p>
        </p:txBody>
      </p:sp>
    </p:spTree>
  </p:cSld>
  <p:clrMapOvr>
    <a:masterClrMapping/>
  </p:clrMapOvr>
  <p:timing>
    <p:tnLst>
      <p:par>
        <p:cTn dur="indefinite" id="1" nodeType="tmRoot" restart="never">
          <p:childTnLst>
            <p:seq concurrent="1" nextAc="seek">
              <p:cTn dur="indefinite" id="2" nodeType="mainSeq">
                <p:childTnLst>
                  <p:par>
                    <p:cTn fill="hold" id="3">
                      <p:stCondLst>
                        <p:cond delay="indefinite"/>
                      </p:stCondLst>
                      <p:childTnLst>
                        <p:par>
                          <p:cTn fill="hold" id="4">
                            <p:stCondLst>
                              <p:cond delay="0"/>
                            </p:stCondLst>
                            <p:childTnLst>
                              <p:par>
                                <p:cTn fill="hold" grpId="0" id="5" nodeType="clickEffect" presetClass="entr" presetID="2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 id="6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6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dur="500" id="7"/>
                                        <p:tgtEl>
                                          <p:spTgt spid="10486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48633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13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36" name="Скругленный прямоугольник 4"/>
          <p:cNvSpPr/>
          <p:nvPr/>
        </p:nvSpPr>
        <p:spPr>
          <a:xfrm>
            <a:off x="1275008" y="3361386"/>
            <a:ext cx="3554569" cy="592428"/>
          </a:xfrm>
          <a:prstGeom prst="roundRect"/>
          <a:solidFill>
            <a:schemeClr val="accent4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 rtlCol="0"/>
          <a:p>
            <a:pPr algn="ctr"/>
            <a:endParaRPr lang="ru-RU"/>
          </a:p>
        </p:txBody>
      </p:sp>
      <p:sp>
        <p:nvSpPr>
          <p:cNvPr id="1048637" name="6-конечная звезда 1"/>
          <p:cNvSpPr/>
          <p:nvPr/>
        </p:nvSpPr>
        <p:spPr>
          <a:xfrm>
            <a:off x="10202779" y="5245768"/>
            <a:ext cx="1780674" cy="1612232"/>
          </a:xfrm>
          <a:prstGeom prst="star6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 rtlCol="0"/>
          <a:p>
            <a:pPr algn="ctr"/>
            <a:r>
              <a:rPr b="1" dirty="0" sz="4400" lang="ky-KG" smtClean="0"/>
              <a:t>16</a:t>
            </a:r>
            <a:endParaRPr b="1" dirty="0" sz="4400" lang="ru-RU"/>
          </a:p>
        </p:txBody>
      </p:sp>
      <p:sp>
        <p:nvSpPr>
          <p:cNvPr id="1048638" name="TextBox 3"/>
          <p:cNvSpPr txBox="1"/>
          <p:nvPr/>
        </p:nvSpPr>
        <p:spPr>
          <a:xfrm>
            <a:off x="795449" y="111796"/>
            <a:ext cx="11075831" cy="5940088"/>
          </a:xfrm>
          <a:prstGeom prst="rect"/>
          <a:noFill/>
        </p:spPr>
        <p:txBody>
          <a:bodyPr rtlCol="0" wrap="square">
            <a:spAutoFit/>
          </a:bodyPr>
          <a:p>
            <a:r>
              <a:rPr b="1" dirty="0" sz="4000" lang="ru-RU" smtClean="0">
                <a:solidFill>
                  <a:srgbClr val="002060"/>
                </a:solidFill>
                <a:latin typeface="A97_Oktom_Times" pitchFamily="18" charset="0"/>
              </a:rPr>
              <a:t>1.Убакыт </a:t>
            </a:r>
            <a:r>
              <a:rPr b="1" dirty="0" sz="4000" lang="ru-RU" err="1">
                <a:solidFill>
                  <a:srgbClr val="002060"/>
                </a:solidFill>
                <a:latin typeface="A97_Oktom_Times" pitchFamily="18" charset="0"/>
              </a:rPr>
              <a:t>бирдигинде</a:t>
            </a:r>
            <a:r>
              <a:rPr b="1" dirty="0" sz="4000" lang="ru-RU">
                <a:solidFill>
                  <a:srgbClr val="002060"/>
                </a:solidFill>
                <a:latin typeface="A97_Oktom_Times" pitchFamily="18" charset="0"/>
              </a:rPr>
              <a:t> </a:t>
            </a:r>
            <a:r>
              <a:rPr b="1" dirty="0" sz="4000" lang="ru-RU" err="1" smtClean="0">
                <a:solidFill>
                  <a:srgbClr val="002060"/>
                </a:solidFill>
                <a:latin typeface="A97_Oktom_Times" pitchFamily="18" charset="0"/>
              </a:rPr>
              <a:t>откоргучт</a:t>
            </a:r>
            <a:r>
              <a:rPr b="1" dirty="0" sz="4000" lang="ru-RU" err="1">
                <a:solidFill>
                  <a:srgbClr val="002060"/>
                </a:solidFill>
                <a:latin typeface="A97_Oktom_Times" pitchFamily="18" charset="0"/>
              </a:rPr>
              <a:t>у</a:t>
            </a:r>
            <a:r>
              <a:rPr b="1" dirty="0" sz="4000" lang="ru-RU" err="1" smtClean="0">
                <a:solidFill>
                  <a:srgbClr val="002060"/>
                </a:solidFill>
                <a:latin typeface="A97_Oktom_Times" pitchFamily="18" charset="0"/>
              </a:rPr>
              <a:t>н</a:t>
            </a:r>
            <a:r>
              <a:rPr b="1" dirty="0" sz="4000" lang="ru-RU" smtClean="0">
                <a:solidFill>
                  <a:srgbClr val="002060"/>
                </a:solidFill>
                <a:latin typeface="A97_Oktom_Times" pitchFamily="18" charset="0"/>
              </a:rPr>
              <a:t>  </a:t>
            </a:r>
            <a:r>
              <a:rPr b="1" dirty="0" sz="4000" lang="ru-RU" err="1">
                <a:solidFill>
                  <a:srgbClr val="002060"/>
                </a:solidFill>
                <a:latin typeface="A97_Oktom_Times" pitchFamily="18" charset="0"/>
              </a:rPr>
              <a:t>туурасынан</a:t>
            </a:r>
            <a:r>
              <a:rPr b="1" dirty="0" sz="4000" lang="ru-RU">
                <a:solidFill>
                  <a:srgbClr val="002060"/>
                </a:solidFill>
                <a:latin typeface="A97_Oktom_Times" pitchFamily="18" charset="0"/>
              </a:rPr>
              <a:t> </a:t>
            </a:r>
            <a:r>
              <a:rPr b="1" dirty="0" sz="4000" lang="ru-RU" err="1">
                <a:solidFill>
                  <a:srgbClr val="002060"/>
                </a:solidFill>
                <a:latin typeface="A97_Oktom_Times" pitchFamily="18" charset="0"/>
              </a:rPr>
              <a:t>кесилиши</a:t>
            </a:r>
            <a:r>
              <a:rPr b="1" dirty="0" sz="4000" lang="ru-RU">
                <a:solidFill>
                  <a:srgbClr val="002060"/>
                </a:solidFill>
                <a:latin typeface="A97_Oktom_Times" pitchFamily="18" charset="0"/>
              </a:rPr>
              <a:t> </a:t>
            </a:r>
            <a:r>
              <a:rPr b="1" dirty="0" sz="4000" lang="ru-RU" err="1">
                <a:solidFill>
                  <a:srgbClr val="002060"/>
                </a:solidFill>
                <a:latin typeface="A97_Oktom_Times" pitchFamily="18" charset="0"/>
              </a:rPr>
              <a:t>аркылуу</a:t>
            </a:r>
            <a:r>
              <a:rPr b="1" dirty="0" sz="4000" lang="ru-RU">
                <a:solidFill>
                  <a:srgbClr val="002060"/>
                </a:solidFill>
                <a:latin typeface="A97_Oktom_Times" pitchFamily="18" charset="0"/>
              </a:rPr>
              <a:t> </a:t>
            </a:r>
            <a:r>
              <a:rPr b="1" dirty="0" sz="4000" lang="ru-RU" err="1">
                <a:solidFill>
                  <a:srgbClr val="002060"/>
                </a:solidFill>
                <a:latin typeface="A97_Oktom_Times" pitchFamily="18" charset="0"/>
              </a:rPr>
              <a:t>агып</a:t>
            </a:r>
            <a:r>
              <a:rPr b="1" dirty="0" sz="4000" lang="ru-RU">
                <a:solidFill>
                  <a:srgbClr val="002060"/>
                </a:solidFill>
                <a:latin typeface="A97_Oktom_Times" pitchFamily="18" charset="0"/>
              </a:rPr>
              <a:t> </a:t>
            </a:r>
            <a:r>
              <a:rPr b="1" dirty="0" sz="4000" lang="ru-RU" err="1" smtClean="0">
                <a:solidFill>
                  <a:srgbClr val="002060"/>
                </a:solidFill>
                <a:latin typeface="A97_Oktom_Times" pitchFamily="18" charset="0"/>
              </a:rPr>
              <a:t>откон</a:t>
            </a:r>
            <a:r>
              <a:rPr b="1" dirty="0" sz="4000" lang="ru-RU" smtClean="0">
                <a:solidFill>
                  <a:srgbClr val="002060"/>
                </a:solidFill>
                <a:latin typeface="A97_Oktom_Times" pitchFamily="18" charset="0"/>
              </a:rPr>
              <a:t> </a:t>
            </a:r>
            <a:r>
              <a:rPr b="1" dirty="0" sz="4000" lang="ru-RU" err="1" smtClean="0">
                <a:solidFill>
                  <a:srgbClr val="002060"/>
                </a:solidFill>
                <a:latin typeface="A97_Oktom_Times" pitchFamily="18" charset="0"/>
              </a:rPr>
              <a:t>заряддын</a:t>
            </a:r>
            <a:r>
              <a:rPr b="1" dirty="0" sz="4000" lang="ru-RU" smtClean="0">
                <a:solidFill>
                  <a:srgbClr val="002060"/>
                </a:solidFill>
                <a:latin typeface="A97_Oktom_Times" pitchFamily="18" charset="0"/>
              </a:rPr>
              <a:t> </a:t>
            </a:r>
            <a:r>
              <a:rPr b="1" dirty="0" sz="4000" lang="ru-RU" err="1">
                <a:solidFill>
                  <a:srgbClr val="002060"/>
                </a:solidFill>
                <a:latin typeface="A97_Oktom_Times" pitchFamily="18" charset="0"/>
              </a:rPr>
              <a:t>санына</a:t>
            </a:r>
            <a:r>
              <a:rPr b="1" dirty="0" sz="4000" lang="ru-RU">
                <a:solidFill>
                  <a:srgbClr val="002060"/>
                </a:solidFill>
                <a:latin typeface="A97_Oktom_Times" pitchFamily="18" charset="0"/>
              </a:rPr>
              <a:t> </a:t>
            </a:r>
            <a:r>
              <a:rPr b="1" dirty="0" sz="4000" lang="ru-RU" err="1">
                <a:solidFill>
                  <a:srgbClr val="002060"/>
                </a:solidFill>
                <a:latin typeface="A97_Oktom_Times" pitchFamily="18" charset="0"/>
              </a:rPr>
              <a:t>барабар</a:t>
            </a:r>
            <a:r>
              <a:rPr b="1" dirty="0" sz="4000" lang="ru-RU">
                <a:solidFill>
                  <a:srgbClr val="002060"/>
                </a:solidFill>
                <a:latin typeface="A97_Oktom_Times" pitchFamily="18" charset="0"/>
              </a:rPr>
              <a:t> </a:t>
            </a:r>
            <a:r>
              <a:rPr b="1" dirty="0" sz="4000" lang="ru-RU" err="1" smtClean="0">
                <a:solidFill>
                  <a:srgbClr val="002060"/>
                </a:solidFill>
                <a:latin typeface="A97_Oktom_Times" pitchFamily="18" charset="0"/>
              </a:rPr>
              <a:t>чондук</a:t>
            </a:r>
            <a:r>
              <a:rPr b="1" dirty="0" sz="4000" lang="ru-RU" smtClean="0">
                <a:solidFill>
                  <a:srgbClr val="002060"/>
                </a:solidFill>
                <a:latin typeface="A97_Oktom_Times" pitchFamily="18" charset="0"/>
              </a:rPr>
              <a:t>  </a:t>
            </a:r>
            <a:r>
              <a:rPr b="1" dirty="0" sz="4000" lang="ru-RU" err="1">
                <a:solidFill>
                  <a:srgbClr val="002060"/>
                </a:solidFill>
                <a:latin typeface="A97_Oktom_Times" pitchFamily="18" charset="0"/>
              </a:rPr>
              <a:t>эмне</a:t>
            </a:r>
            <a:r>
              <a:rPr b="1" dirty="0" sz="4000" lang="ru-RU">
                <a:solidFill>
                  <a:srgbClr val="002060"/>
                </a:solidFill>
                <a:latin typeface="A97_Oktom_Times" pitchFamily="18" charset="0"/>
              </a:rPr>
              <a:t> </a:t>
            </a:r>
            <a:r>
              <a:rPr b="1" dirty="0" sz="4000" lang="ru-RU" err="1">
                <a:solidFill>
                  <a:srgbClr val="002060"/>
                </a:solidFill>
                <a:latin typeface="A97_Oktom_Times" pitchFamily="18" charset="0"/>
              </a:rPr>
              <a:t>деп</a:t>
            </a:r>
            <a:r>
              <a:rPr b="1" dirty="0" sz="4000" lang="ru-RU">
                <a:solidFill>
                  <a:srgbClr val="002060"/>
                </a:solidFill>
                <a:latin typeface="A97_Oktom_Times" pitchFamily="18" charset="0"/>
              </a:rPr>
              <a:t> </a:t>
            </a:r>
            <a:r>
              <a:rPr b="1" dirty="0" sz="4000" lang="ru-RU" err="1">
                <a:solidFill>
                  <a:srgbClr val="002060"/>
                </a:solidFill>
                <a:latin typeface="A97_Oktom_Times" pitchFamily="18" charset="0"/>
              </a:rPr>
              <a:t>аталат</a:t>
            </a:r>
            <a:r>
              <a:rPr b="1" dirty="0" sz="4000" lang="ru-RU">
                <a:solidFill>
                  <a:srgbClr val="002060"/>
                </a:solidFill>
                <a:latin typeface="A97_Oktom_Times" pitchFamily="18" charset="0"/>
              </a:rPr>
              <a:t>?</a:t>
            </a:r>
          </a:p>
          <a:p>
            <a:endParaRPr dirty="0" sz="4400" lang="ru-RU">
              <a:latin typeface="A97_Oktom_Times" pitchFamily="18" charset="0"/>
            </a:endParaRPr>
          </a:p>
          <a:p>
            <a:r>
              <a:rPr b="1" dirty="0" sz="4400" lang="ky-KG" smtClean="0">
                <a:solidFill>
                  <a:srgbClr val="7030A0"/>
                </a:solidFill>
              </a:rPr>
              <a:t>А)  </a:t>
            </a:r>
            <a:r>
              <a:rPr b="1" dirty="0" sz="4400" lang="ky-KG" smtClean="0">
                <a:solidFill>
                  <a:srgbClr val="002060"/>
                </a:solidFill>
              </a:rPr>
              <a:t>ток кучу</a:t>
            </a:r>
            <a:br>
              <a:rPr b="1" dirty="0" sz="4400" lang="ky-KG" smtClean="0">
                <a:solidFill>
                  <a:srgbClr val="002060"/>
                </a:solidFill>
              </a:rPr>
            </a:br>
            <a:r>
              <a:rPr b="1" dirty="0" sz="4400" lang="ky-KG" smtClean="0">
                <a:solidFill>
                  <a:srgbClr val="7030A0"/>
                </a:solidFill>
              </a:rPr>
              <a:t>Б)   </a:t>
            </a:r>
            <a:r>
              <a:rPr b="1" dirty="0" sz="4400" lang="ky-KG" smtClean="0">
                <a:solidFill>
                  <a:srgbClr val="002060"/>
                </a:solidFill>
              </a:rPr>
              <a:t>чыналуу</a:t>
            </a:r>
            <a:r>
              <a:rPr b="1" dirty="0" sz="4400" lang="ky-KG" smtClean="0">
                <a:solidFill>
                  <a:srgbClr val="7030A0"/>
                </a:solidFill>
              </a:rPr>
              <a:t/>
            </a:r>
            <a:br>
              <a:rPr b="1" dirty="0" sz="4400" lang="ky-KG" smtClean="0">
                <a:solidFill>
                  <a:srgbClr val="7030A0"/>
                </a:solidFill>
              </a:rPr>
            </a:br>
            <a:r>
              <a:rPr b="1" dirty="0" sz="4400" lang="ky-KG" smtClean="0">
                <a:solidFill>
                  <a:srgbClr val="7030A0"/>
                </a:solidFill>
              </a:rPr>
              <a:t>В)   </a:t>
            </a:r>
            <a:r>
              <a:rPr b="1" dirty="0" sz="4400" lang="ky-KG" smtClean="0">
                <a:solidFill>
                  <a:srgbClr val="002060"/>
                </a:solidFill>
              </a:rPr>
              <a:t>каршылык</a:t>
            </a:r>
            <a:r>
              <a:rPr b="1" dirty="0" sz="4400" lang="ky-KG" smtClean="0">
                <a:solidFill>
                  <a:srgbClr val="7030A0"/>
                </a:solidFill>
              </a:rPr>
              <a:t/>
            </a:r>
            <a:br>
              <a:rPr b="1" dirty="0" sz="4400" lang="ky-KG" smtClean="0">
                <a:solidFill>
                  <a:srgbClr val="7030A0"/>
                </a:solidFill>
              </a:rPr>
            </a:br>
            <a:r>
              <a:rPr b="1" dirty="0" sz="4400" lang="ky-KG" smtClean="0">
                <a:solidFill>
                  <a:srgbClr val="7030A0"/>
                </a:solidFill>
              </a:rPr>
              <a:t>Г)    </a:t>
            </a:r>
            <a:r>
              <a:rPr b="1" dirty="0" sz="4400" lang="ky-KG" smtClean="0">
                <a:solidFill>
                  <a:srgbClr val="002060"/>
                </a:solidFill>
              </a:rPr>
              <a:t>потенциал</a:t>
            </a:r>
            <a:endParaRPr b="1" dirty="0" sz="4400" lang="ru-RU">
              <a:solidFill>
                <a:srgbClr val="002060"/>
              </a:solidFill>
            </a:endParaRPr>
          </a:p>
        </p:txBody>
      </p:sp>
    </p:spTree>
  </p:cSld>
  <p:clrMapOvr>
    <a:masterClrMapping/>
  </p:clrMapOvr>
  <p:transition spd="slow">
    <p:wipe/>
  </p:transition>
  <p:timing>
    <p:tnLst>
      <p:par>
        <p:cTn dur="indefinite" id="1" nodeType="tmRoot" restart="never">
          <p:childTnLst>
            <p:seq concurrent="1" nextAc="seek">
              <p:cTn dur="indefinite" id="2" nodeType="mainSeq">
                <p:childTnLst>
                  <p:par>
                    <p:cTn fill="hold" id="3">
                      <p:stCondLst>
                        <p:cond delay="indefinite"/>
                      </p:stCondLst>
                      <p:childTnLst>
                        <p:par>
                          <p:cTn fill="hold" id="4">
                            <p:stCondLst>
                              <p:cond delay="0"/>
                            </p:stCondLst>
                            <p:childTnLst>
                              <p:par>
                                <p:cTn fill="hold" grpId="0" id="5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 id="6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6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dur="500" id="7"/>
                                        <p:tgtEl>
                                          <p:spTgt spid="10486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48636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14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39" name="Скругленный прямоугольник 3"/>
          <p:cNvSpPr/>
          <p:nvPr/>
        </p:nvSpPr>
        <p:spPr>
          <a:xfrm>
            <a:off x="1700463" y="4042611"/>
            <a:ext cx="3031958" cy="641684"/>
          </a:xfrm>
          <a:prstGeom prst="roundRect"/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anchor="ctr" rtlCol="0"/>
          <a:p>
            <a:pPr algn="ctr"/>
            <a:endParaRPr lang="ru-RU"/>
          </a:p>
        </p:txBody>
      </p:sp>
      <p:sp>
        <p:nvSpPr>
          <p:cNvPr id="1048640" name="6-конечная звезда 1"/>
          <p:cNvSpPr/>
          <p:nvPr/>
        </p:nvSpPr>
        <p:spPr>
          <a:xfrm>
            <a:off x="10443411" y="5165558"/>
            <a:ext cx="1604210" cy="1692442"/>
          </a:xfrm>
          <a:prstGeom prst="star6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 rtlCol="0"/>
          <a:p>
            <a:pPr algn="ctr"/>
            <a:r>
              <a:rPr b="1" dirty="0" sz="4400" lang="ky-KG" smtClean="0"/>
              <a:t>17</a:t>
            </a:r>
            <a:endParaRPr b="1" dirty="0" sz="4400" lang="ru-RU"/>
          </a:p>
        </p:txBody>
      </p:sp>
      <p:sp>
        <p:nvSpPr>
          <p:cNvPr id="1048641" name="TextBox 2"/>
          <p:cNvSpPr txBox="1"/>
          <p:nvPr/>
        </p:nvSpPr>
        <p:spPr>
          <a:xfrm>
            <a:off x="850232" y="577516"/>
            <a:ext cx="10186736" cy="4154984"/>
          </a:xfrm>
          <a:prstGeom prst="rect"/>
          <a:noFill/>
        </p:spPr>
        <p:txBody>
          <a:bodyPr rtlCol="0" wrap="square">
            <a:spAutoFit/>
          </a:bodyPr>
          <a:p>
            <a:r>
              <a:rPr dirty="0" sz="4400" lang="ru-RU" smtClean="0">
                <a:latin typeface="A97_Oktom_Times" pitchFamily="18" charset="0"/>
              </a:rPr>
              <a:t> </a:t>
            </a:r>
            <a:r>
              <a:rPr b="1" dirty="0" sz="4400" lang="ru-RU" smtClean="0">
                <a:solidFill>
                  <a:srgbClr val="002060"/>
                </a:solidFill>
                <a:latin typeface="A97_Oktom_Times" pitchFamily="18" charset="0"/>
              </a:rPr>
              <a:t>2.Кубаттулуктун </a:t>
            </a:r>
            <a:r>
              <a:rPr b="1" dirty="0" sz="4400" lang="ru-RU" err="1">
                <a:solidFill>
                  <a:srgbClr val="002060"/>
                </a:solidFill>
                <a:latin typeface="A97_Oktom_Times" pitchFamily="18" charset="0"/>
              </a:rPr>
              <a:t>бирдиги</a:t>
            </a:r>
            <a:r>
              <a:rPr b="1" dirty="0" sz="4400" lang="ru-RU">
                <a:solidFill>
                  <a:srgbClr val="002060"/>
                </a:solidFill>
                <a:latin typeface="A97_Oktom_Times" pitchFamily="18" charset="0"/>
              </a:rPr>
              <a:t> </a:t>
            </a:r>
            <a:r>
              <a:rPr b="1" dirty="0" sz="4400" lang="ru-RU" err="1">
                <a:solidFill>
                  <a:srgbClr val="002060"/>
                </a:solidFill>
                <a:latin typeface="A97_Oktom_Times" pitchFamily="18" charset="0"/>
              </a:rPr>
              <a:t>эмне</a:t>
            </a:r>
            <a:r>
              <a:rPr b="1" dirty="0" sz="4400" lang="ru-RU">
                <a:solidFill>
                  <a:srgbClr val="002060"/>
                </a:solidFill>
                <a:latin typeface="A97_Oktom_Times" pitchFamily="18" charset="0"/>
              </a:rPr>
              <a:t>?</a:t>
            </a:r>
          </a:p>
          <a:p>
            <a:endParaRPr b="1" dirty="0" sz="4400" lang="ky-KG" smtClean="0">
              <a:solidFill>
                <a:srgbClr val="002060"/>
              </a:solidFill>
            </a:endParaRPr>
          </a:p>
          <a:p>
            <a:r>
              <a:rPr b="1" dirty="0" sz="4400" lang="ky-KG" smtClean="0">
                <a:solidFill>
                  <a:srgbClr val="7030A0"/>
                </a:solidFill>
              </a:rPr>
              <a:t>А) </a:t>
            </a:r>
            <a:r>
              <a:rPr b="1" dirty="0" sz="4400" lang="ky-KG" smtClean="0">
                <a:solidFill>
                  <a:srgbClr val="002060"/>
                </a:solidFill>
              </a:rPr>
              <a:t>Джоуль(Дж)</a:t>
            </a:r>
          </a:p>
          <a:p>
            <a:r>
              <a:rPr b="1" dirty="0" sz="4400" lang="ky-KG" smtClean="0">
                <a:solidFill>
                  <a:srgbClr val="7030A0"/>
                </a:solidFill>
              </a:rPr>
              <a:t>Б) </a:t>
            </a:r>
            <a:r>
              <a:rPr b="1" dirty="0" sz="4400" lang="ky-KG" smtClean="0">
                <a:solidFill>
                  <a:srgbClr val="002060"/>
                </a:solidFill>
              </a:rPr>
              <a:t>Ньютон(Н)</a:t>
            </a:r>
          </a:p>
          <a:p>
            <a:r>
              <a:rPr b="1" dirty="0" sz="4400" lang="ky-KG" smtClean="0">
                <a:solidFill>
                  <a:srgbClr val="7030A0"/>
                </a:solidFill>
              </a:rPr>
              <a:t>В) </a:t>
            </a:r>
            <a:r>
              <a:rPr b="1" dirty="0" sz="4400" lang="ky-KG" smtClean="0">
                <a:solidFill>
                  <a:srgbClr val="002060"/>
                </a:solidFill>
              </a:rPr>
              <a:t>Вольт (В)</a:t>
            </a:r>
          </a:p>
          <a:p>
            <a:r>
              <a:rPr b="1" dirty="0" sz="4400" lang="ky-KG" smtClean="0">
                <a:solidFill>
                  <a:srgbClr val="7030A0"/>
                </a:solidFill>
              </a:rPr>
              <a:t>Г)  </a:t>
            </a:r>
            <a:r>
              <a:rPr b="1" dirty="0" sz="4400" lang="ky-KG" smtClean="0">
                <a:solidFill>
                  <a:srgbClr val="002060"/>
                </a:solidFill>
              </a:rPr>
              <a:t>Ватт(Вт)</a:t>
            </a:r>
            <a:endParaRPr b="1" dirty="0" sz="4400" lang="ru-RU">
              <a:solidFill>
                <a:srgbClr val="002060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xmlns:p14="http://schemas.microsoft.com/office/powerpoint/2010/main" spd="slow" p14:dur="1500">
        <p14:window dir="vert"/>
      </p:transition>
    </mc:Choice>
    <mc:Fallback>
      <p:transition spd="slow">
        <p:fade/>
      </p:transition>
    </mc:Fallback>
  </mc:AlternateContent>
  <p:timing>
    <p:tnLst>
      <p:par>
        <p:cTn dur="indefinite" id="1" nodeType="tmRoot" restart="never">
          <p:childTnLst>
            <p:seq concurrent="1" nextAc="seek">
              <p:cTn dur="indefinite" id="2" nodeType="mainSeq">
                <p:childTnLst>
                  <p:par>
                    <p:cTn fill="hold" id="3">
                      <p:stCondLst>
                        <p:cond delay="indefinite"/>
                      </p:stCondLst>
                      <p:childTnLst>
                        <p:par>
                          <p:cTn fill="hold" id="4">
                            <p:stCondLst>
                              <p:cond delay="0"/>
                            </p:stCondLst>
                            <p:childTnLst>
                              <p:par>
                                <p:cTn fill="hold" grpId="0" id="5" nodeType="clickEffect" presetClass="entr" presetID="2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 id="6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6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dur="500" id="7"/>
                                        <p:tgtEl>
                                          <p:spTgt spid="10486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48639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15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42" name="Скругленный прямоугольник 3"/>
          <p:cNvSpPr/>
          <p:nvPr/>
        </p:nvSpPr>
        <p:spPr>
          <a:xfrm>
            <a:off x="1572126" y="5486400"/>
            <a:ext cx="4106779" cy="545432"/>
          </a:xfrm>
          <a:prstGeom prst="roundRect"/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anchor="ctr" rtlCol="0"/>
          <a:p>
            <a:pPr algn="ctr"/>
            <a:endParaRPr lang="ru-RU"/>
          </a:p>
        </p:txBody>
      </p:sp>
      <p:sp>
        <p:nvSpPr>
          <p:cNvPr id="1048643" name="6-конечная звезда 1"/>
          <p:cNvSpPr/>
          <p:nvPr/>
        </p:nvSpPr>
        <p:spPr>
          <a:xfrm>
            <a:off x="9946106" y="5181600"/>
            <a:ext cx="2069432" cy="1676400"/>
          </a:xfrm>
          <a:prstGeom prst="star6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 rtlCol="0"/>
          <a:p>
            <a:pPr algn="ctr"/>
            <a:r>
              <a:rPr b="1" dirty="0" sz="4400" lang="ky-KG" smtClean="0"/>
              <a:t>18</a:t>
            </a:r>
            <a:endParaRPr b="1" dirty="0" sz="4400" lang="ru-RU"/>
          </a:p>
        </p:txBody>
      </p:sp>
      <p:sp>
        <p:nvSpPr>
          <p:cNvPr id="1048644" name="TextBox 2"/>
          <p:cNvSpPr txBox="1"/>
          <p:nvPr/>
        </p:nvSpPr>
        <p:spPr>
          <a:xfrm>
            <a:off x="946484" y="609600"/>
            <a:ext cx="10138611" cy="5509200"/>
          </a:xfrm>
          <a:prstGeom prst="rect"/>
          <a:noFill/>
        </p:spPr>
        <p:txBody>
          <a:bodyPr rtlCol="0" wrap="square">
            <a:spAutoFit/>
          </a:bodyPr>
          <a:p>
            <a:r>
              <a:rPr b="1" dirty="0" sz="4400" lang="ru-RU" smtClean="0">
                <a:solidFill>
                  <a:srgbClr val="002060"/>
                </a:solidFill>
                <a:latin typeface="A97_Oktom_Times" pitchFamily="18" charset="0"/>
              </a:rPr>
              <a:t>3.Баллондогу </a:t>
            </a:r>
            <a:r>
              <a:rPr b="1" dirty="0" sz="4400" lang="ru-RU" err="1" smtClean="0">
                <a:solidFill>
                  <a:srgbClr val="002060"/>
                </a:solidFill>
                <a:latin typeface="A97_Oktom_Times" pitchFamily="18" charset="0"/>
              </a:rPr>
              <a:t>газды</a:t>
            </a:r>
            <a:r>
              <a:rPr b="1" dirty="0" sz="4400" lang="ru-RU" smtClean="0">
                <a:solidFill>
                  <a:srgbClr val="002060"/>
                </a:solidFill>
                <a:latin typeface="A97_Oktom_Times" pitchFamily="18" charset="0"/>
              </a:rPr>
              <a:t> </a:t>
            </a:r>
            <a:r>
              <a:rPr b="1" dirty="0" sz="4400" lang="ru-RU" err="1" smtClean="0">
                <a:solidFill>
                  <a:srgbClr val="002060"/>
                </a:solidFill>
                <a:latin typeface="A97_Oktom_Times" pitchFamily="18" charset="0"/>
              </a:rPr>
              <a:t>ысытсак</a:t>
            </a:r>
            <a:r>
              <a:rPr b="1" dirty="0" sz="4400" lang="ru-RU" smtClean="0">
                <a:solidFill>
                  <a:srgbClr val="002060"/>
                </a:solidFill>
                <a:latin typeface="A97_Oktom_Times" pitchFamily="18" charset="0"/>
              </a:rPr>
              <a:t> </a:t>
            </a:r>
            <a:r>
              <a:rPr b="1" dirty="0" sz="4400" lang="ru-RU" err="1" smtClean="0">
                <a:solidFill>
                  <a:srgbClr val="002060"/>
                </a:solidFill>
                <a:latin typeface="A97_Oktom_Times" pitchFamily="18" charset="0"/>
              </a:rPr>
              <a:t>анын</a:t>
            </a:r>
            <a:r>
              <a:rPr b="1" dirty="0" sz="4400" lang="ru-RU" smtClean="0">
                <a:solidFill>
                  <a:srgbClr val="002060"/>
                </a:solidFill>
                <a:latin typeface="A97_Oktom_Times" pitchFamily="18" charset="0"/>
              </a:rPr>
              <a:t> </a:t>
            </a:r>
            <a:r>
              <a:rPr b="1" dirty="0" sz="4400" lang="ru-RU" err="1" smtClean="0">
                <a:solidFill>
                  <a:srgbClr val="002060"/>
                </a:solidFill>
                <a:latin typeface="A97_Oktom_Times" pitchFamily="18" charset="0"/>
              </a:rPr>
              <a:t>басымы</a:t>
            </a:r>
            <a:r>
              <a:rPr b="1" dirty="0" sz="4400" lang="ru-RU" smtClean="0">
                <a:solidFill>
                  <a:srgbClr val="002060"/>
                </a:solidFill>
                <a:latin typeface="A97_Oktom_Times" pitchFamily="18" charset="0"/>
              </a:rPr>
              <a:t> </a:t>
            </a:r>
            <a:r>
              <a:rPr b="1" dirty="0" sz="4400" lang="ru-RU" err="1" smtClean="0">
                <a:solidFill>
                  <a:srgbClr val="002060"/>
                </a:solidFill>
                <a:latin typeface="A97_Oktom_Times" pitchFamily="18" charset="0"/>
              </a:rPr>
              <a:t>кандайча</a:t>
            </a:r>
            <a:r>
              <a:rPr b="1" dirty="0" sz="4400" lang="ru-RU" smtClean="0">
                <a:solidFill>
                  <a:srgbClr val="002060"/>
                </a:solidFill>
                <a:latin typeface="A97_Oktom_Times" pitchFamily="18" charset="0"/>
              </a:rPr>
              <a:t> </a:t>
            </a:r>
            <a:r>
              <a:rPr b="1" dirty="0" sz="4400" lang="ru-RU" err="1" smtClean="0">
                <a:solidFill>
                  <a:srgbClr val="002060"/>
                </a:solidFill>
                <a:latin typeface="A97_Oktom_Times" pitchFamily="18" charset="0"/>
              </a:rPr>
              <a:t>озгорот</a:t>
            </a:r>
            <a:r>
              <a:rPr b="1" dirty="0" sz="4400" lang="ru-RU" smtClean="0">
                <a:solidFill>
                  <a:srgbClr val="002060"/>
                </a:solidFill>
                <a:latin typeface="A97_Oktom_Times" pitchFamily="18" charset="0"/>
              </a:rPr>
              <a:t>?</a:t>
            </a:r>
          </a:p>
          <a:p>
            <a:endParaRPr b="1" dirty="0" sz="4400" lang="ky-KG" smtClean="0">
              <a:solidFill>
                <a:srgbClr val="002060"/>
              </a:solidFill>
            </a:endParaRPr>
          </a:p>
          <a:p>
            <a:endParaRPr b="1" dirty="0" sz="4400" lang="ky-KG">
              <a:solidFill>
                <a:srgbClr val="002060"/>
              </a:solidFill>
            </a:endParaRPr>
          </a:p>
          <a:p>
            <a:r>
              <a:rPr b="1" dirty="0" sz="4400" lang="ky-KG" smtClean="0">
                <a:solidFill>
                  <a:srgbClr val="7030A0"/>
                </a:solidFill>
              </a:rPr>
              <a:t>А) </a:t>
            </a:r>
            <a:r>
              <a:rPr b="1" dirty="0" sz="4400" lang="ky-KG" smtClean="0">
                <a:solidFill>
                  <a:srgbClr val="002060"/>
                </a:solidFill>
              </a:rPr>
              <a:t>басымы турактуу сакталат</a:t>
            </a:r>
            <a:r>
              <a:rPr b="1" dirty="0" sz="4400" lang="ky-KG" smtClean="0">
                <a:solidFill>
                  <a:srgbClr val="7030A0"/>
                </a:solidFill>
              </a:rPr>
              <a:t/>
            </a:r>
            <a:br>
              <a:rPr b="1" dirty="0" sz="4400" lang="ky-KG" smtClean="0">
                <a:solidFill>
                  <a:srgbClr val="7030A0"/>
                </a:solidFill>
              </a:rPr>
            </a:br>
            <a:r>
              <a:rPr b="1" dirty="0" sz="4400" lang="ky-KG" smtClean="0">
                <a:solidFill>
                  <a:srgbClr val="7030A0"/>
                </a:solidFill>
              </a:rPr>
              <a:t>Б) </a:t>
            </a:r>
            <a:r>
              <a:rPr b="1" dirty="0" sz="4400" lang="ky-KG" smtClean="0">
                <a:solidFill>
                  <a:srgbClr val="002060"/>
                </a:solidFill>
              </a:rPr>
              <a:t>басымы озгорбойт</a:t>
            </a:r>
            <a:r>
              <a:rPr b="1" dirty="0" sz="4400" lang="ky-KG" smtClean="0">
                <a:solidFill>
                  <a:srgbClr val="7030A0"/>
                </a:solidFill>
              </a:rPr>
              <a:t/>
            </a:r>
            <a:br>
              <a:rPr b="1" dirty="0" sz="4400" lang="ky-KG" smtClean="0">
                <a:solidFill>
                  <a:srgbClr val="7030A0"/>
                </a:solidFill>
              </a:rPr>
            </a:br>
            <a:r>
              <a:rPr b="1" dirty="0" sz="4400" lang="ky-KG" smtClean="0">
                <a:solidFill>
                  <a:srgbClr val="7030A0"/>
                </a:solidFill>
              </a:rPr>
              <a:t>В) </a:t>
            </a:r>
            <a:r>
              <a:rPr b="1" dirty="0" sz="4400" lang="ky-KG" smtClean="0">
                <a:solidFill>
                  <a:srgbClr val="002060"/>
                </a:solidFill>
              </a:rPr>
              <a:t>басымы азаят</a:t>
            </a:r>
            <a:r>
              <a:rPr b="1" dirty="0" sz="4400" lang="ky-KG" smtClean="0">
                <a:solidFill>
                  <a:srgbClr val="7030A0"/>
                </a:solidFill>
              </a:rPr>
              <a:t/>
            </a:r>
            <a:br>
              <a:rPr b="1" dirty="0" sz="4400" lang="ky-KG" smtClean="0">
                <a:solidFill>
                  <a:srgbClr val="7030A0"/>
                </a:solidFill>
              </a:rPr>
            </a:br>
            <a:r>
              <a:rPr b="1" dirty="0" sz="4400" lang="ky-KG" smtClean="0">
                <a:solidFill>
                  <a:srgbClr val="7030A0"/>
                </a:solidFill>
              </a:rPr>
              <a:t>Г)  </a:t>
            </a:r>
            <a:r>
              <a:rPr b="1" dirty="0" sz="4400" lang="ky-KG" smtClean="0">
                <a:solidFill>
                  <a:srgbClr val="002060"/>
                </a:solidFill>
              </a:rPr>
              <a:t>басымы ашат</a:t>
            </a:r>
            <a:endParaRPr b="1" dirty="0" sz="4400" lang="ru-RU">
              <a:solidFill>
                <a:srgbClr val="002060"/>
              </a:solidFill>
            </a:endParaRPr>
          </a:p>
        </p:txBody>
      </p:sp>
    </p:spTree>
  </p:cSld>
  <p:clrMapOvr>
    <a:masterClrMapping/>
  </p:clrMapOvr>
  <p:timing>
    <p:tnLst>
      <p:par>
        <p:cTn dur="indefinite" id="1" nodeType="tmRoot" restart="never">
          <p:childTnLst>
            <p:seq concurrent="1" nextAc="seek">
              <p:cTn dur="indefinite" id="2" nodeType="mainSeq">
                <p:childTnLst>
                  <p:par>
                    <p:cTn fill="hold" id="3">
                      <p:stCondLst>
                        <p:cond delay="indefinite"/>
                      </p:stCondLst>
                      <p:childTnLst>
                        <p:par>
                          <p:cTn fill="hold" id="4">
                            <p:stCondLst>
                              <p:cond delay="0"/>
                            </p:stCondLst>
                            <p:childTnLst>
                              <p:par>
                                <p:cTn fill="hold" grpId="0" id="5" nodeType="clickEffect" presetClass="entr" presetID="2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 id="6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6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dur="500" id="7"/>
                                        <p:tgtEl>
                                          <p:spTgt spid="10486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48642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16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45" name="Скругленный прямоугольник 3"/>
          <p:cNvSpPr/>
          <p:nvPr/>
        </p:nvSpPr>
        <p:spPr>
          <a:xfrm>
            <a:off x="1474415" y="3599995"/>
            <a:ext cx="1347537" cy="689810"/>
          </a:xfrm>
          <a:prstGeom prst="roundRect"/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anchor="ctr" rtlCol="0"/>
          <a:p>
            <a:pPr algn="ctr"/>
            <a:endParaRPr lang="ru-RU"/>
          </a:p>
        </p:txBody>
      </p:sp>
      <p:sp>
        <p:nvSpPr>
          <p:cNvPr id="1048646" name="6-конечная звезда 1"/>
          <p:cNvSpPr/>
          <p:nvPr/>
        </p:nvSpPr>
        <p:spPr>
          <a:xfrm>
            <a:off x="10170695" y="5438274"/>
            <a:ext cx="1716505" cy="1299410"/>
          </a:xfrm>
          <a:prstGeom prst="star6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 rtlCol="0"/>
          <a:p>
            <a:pPr algn="ctr"/>
            <a:r>
              <a:rPr b="1" dirty="0" sz="4400" lang="ky-KG" smtClean="0"/>
              <a:t>19</a:t>
            </a:r>
            <a:endParaRPr b="1" dirty="0" sz="4400" lang="ru-RU"/>
          </a:p>
        </p:txBody>
      </p:sp>
      <p:sp>
        <p:nvSpPr>
          <p:cNvPr id="1048647" name="TextBox 2"/>
          <p:cNvSpPr txBox="1"/>
          <p:nvPr/>
        </p:nvSpPr>
        <p:spPr>
          <a:xfrm>
            <a:off x="552784" y="88900"/>
            <a:ext cx="10363200" cy="5570756"/>
          </a:xfrm>
          <a:prstGeom prst="rect"/>
          <a:noFill/>
        </p:spPr>
        <p:txBody>
          <a:bodyPr rtlCol="0" wrap="square">
            <a:spAutoFit/>
          </a:bodyPr>
          <a:p>
            <a:r>
              <a:rPr b="1" dirty="0" sz="4400" lang="ky-KG" smtClean="0">
                <a:solidFill>
                  <a:srgbClr val="002060"/>
                </a:solidFill>
              </a:rPr>
              <a:t>1.Жердин тартуу кучунун таасиринде таянычка же асмага аракет этуучу куч эмне?</a:t>
            </a:r>
          </a:p>
          <a:p>
            <a:endParaRPr b="1" dirty="0" sz="4400" lang="ky-KG" smtClean="0">
              <a:solidFill>
                <a:srgbClr val="002060"/>
              </a:solidFill>
            </a:endParaRPr>
          </a:p>
          <a:p>
            <a:r>
              <a:rPr b="1" dirty="0" sz="4400" lang="ky-KG" smtClean="0">
                <a:solidFill>
                  <a:srgbClr val="7030A0"/>
                </a:solidFill>
              </a:rPr>
              <a:t>А) </a:t>
            </a:r>
            <a:r>
              <a:rPr b="1" dirty="0" sz="4400" lang="ky-KG" smtClean="0">
                <a:solidFill>
                  <a:srgbClr val="002060"/>
                </a:solidFill>
              </a:rPr>
              <a:t>оордук кучу</a:t>
            </a:r>
          </a:p>
          <a:p>
            <a:r>
              <a:rPr b="1" dirty="0" sz="4400" lang="ky-KG" smtClean="0">
                <a:solidFill>
                  <a:srgbClr val="7030A0"/>
                </a:solidFill>
              </a:rPr>
              <a:t>Б)  </a:t>
            </a:r>
            <a:r>
              <a:rPr b="1" dirty="0" sz="4400" lang="ky-KG" smtClean="0">
                <a:solidFill>
                  <a:srgbClr val="002060"/>
                </a:solidFill>
              </a:rPr>
              <a:t>салмак</a:t>
            </a:r>
            <a:r>
              <a:rPr b="1" dirty="0" sz="4400" lang="ky-KG" smtClean="0">
                <a:solidFill>
                  <a:srgbClr val="7030A0"/>
                </a:solidFill>
              </a:rPr>
              <a:t/>
            </a:r>
            <a:br>
              <a:rPr b="1" dirty="0" sz="4400" lang="ky-KG" smtClean="0">
                <a:solidFill>
                  <a:srgbClr val="7030A0"/>
                </a:solidFill>
              </a:rPr>
            </a:br>
            <a:r>
              <a:rPr b="1" dirty="0" sz="4400" lang="ky-KG" smtClean="0">
                <a:solidFill>
                  <a:srgbClr val="7030A0"/>
                </a:solidFill>
              </a:rPr>
              <a:t>В) </a:t>
            </a:r>
            <a:r>
              <a:rPr b="1" dirty="0" sz="4400" lang="ky-KG" smtClean="0">
                <a:solidFill>
                  <a:srgbClr val="002060"/>
                </a:solidFill>
              </a:rPr>
              <a:t>сурулуу</a:t>
            </a:r>
            <a:r>
              <a:rPr b="1" dirty="0" sz="4400" lang="ky-KG" smtClean="0">
                <a:solidFill>
                  <a:srgbClr val="7030A0"/>
                </a:solidFill>
              </a:rPr>
              <a:t/>
            </a:r>
            <a:br>
              <a:rPr b="1" dirty="0" sz="4400" lang="ky-KG" smtClean="0">
                <a:solidFill>
                  <a:srgbClr val="7030A0"/>
                </a:solidFill>
              </a:rPr>
            </a:br>
            <a:r>
              <a:rPr b="1" dirty="0" sz="4400" lang="ky-KG" smtClean="0">
                <a:solidFill>
                  <a:srgbClr val="7030A0"/>
                </a:solidFill>
              </a:rPr>
              <a:t>Г)  </a:t>
            </a:r>
            <a:r>
              <a:rPr b="1" dirty="0" sz="4400" lang="ky-KG" smtClean="0">
                <a:solidFill>
                  <a:srgbClr val="002060"/>
                </a:solidFill>
              </a:rPr>
              <a:t>серпилгичтуулук кучу</a:t>
            </a:r>
            <a:endParaRPr b="1" dirty="0" sz="4800" i="1" lang="ru-RU">
              <a:solidFill>
                <a:srgbClr val="002060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xmlns:p14="http://schemas.microsoft.com/office/powerpoint/2010/main" spd="slow" p14:dur="1500">
        <p14:window dir="vert"/>
      </p:transition>
    </mc:Choice>
    <mc:Fallback>
      <p:transition spd="slow">
        <p:fade/>
      </p:transition>
    </mc:Fallback>
  </mc:AlternateContent>
  <p:timing>
    <p:tnLst>
      <p:par>
        <p:cTn dur="indefinite" id="1" nodeType="tmRoot" restart="never">
          <p:childTnLst>
            <p:seq concurrent="1" nextAc="seek">
              <p:cTn dur="indefinite" id="2" nodeType="mainSeq">
                <p:childTnLst>
                  <p:par>
                    <p:cTn fill="hold" id="3">
                      <p:stCondLst>
                        <p:cond delay="indefinite"/>
                      </p:stCondLst>
                      <p:childTnLst>
                        <p:par>
                          <p:cTn fill="hold" id="4">
                            <p:stCondLst>
                              <p:cond delay="0"/>
                            </p:stCondLst>
                            <p:childTnLst>
                              <p:par>
                                <p:cTn fill="hold" grpId="0" id="5" nodeType="clickEffect" presetClass="entr" presetID="2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 id="6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6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dur="500" id="7"/>
                                        <p:tgtEl>
                                          <p:spTgt spid="10486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48645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17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48" name="Скругленный прямоугольник 4"/>
          <p:cNvSpPr/>
          <p:nvPr/>
        </p:nvSpPr>
        <p:spPr>
          <a:xfrm>
            <a:off x="1636295" y="4748463"/>
            <a:ext cx="2069431" cy="657726"/>
          </a:xfrm>
          <a:prstGeom prst="roundRect"/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anchor="ctr" rtlCol="0"/>
          <a:p>
            <a:pPr algn="ctr"/>
            <a:endParaRPr lang="ru-RU"/>
          </a:p>
        </p:txBody>
      </p:sp>
      <p:sp>
        <p:nvSpPr>
          <p:cNvPr id="1048649" name="6-конечная звезда 1"/>
          <p:cNvSpPr/>
          <p:nvPr/>
        </p:nvSpPr>
        <p:spPr>
          <a:xfrm>
            <a:off x="10282989" y="5213684"/>
            <a:ext cx="1909011" cy="1644316"/>
          </a:xfrm>
          <a:prstGeom prst="star6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 rtlCol="0"/>
          <a:p>
            <a:pPr algn="ctr"/>
            <a:r>
              <a:rPr b="1" dirty="0" sz="4400" lang="ky-KG" smtClean="0"/>
              <a:t>20</a:t>
            </a:r>
            <a:endParaRPr b="1" dirty="0" sz="4400" lang="ru-RU"/>
          </a:p>
        </p:txBody>
      </p:sp>
      <p:sp>
        <p:nvSpPr>
          <p:cNvPr id="1048650" name="TextBox 2"/>
          <p:cNvSpPr txBox="1"/>
          <p:nvPr/>
        </p:nvSpPr>
        <p:spPr>
          <a:xfrm>
            <a:off x="889668" y="523297"/>
            <a:ext cx="10170695" cy="4832092"/>
          </a:xfrm>
          <a:prstGeom prst="rect"/>
          <a:noFill/>
        </p:spPr>
        <p:txBody>
          <a:bodyPr rtlCol="0" wrap="square">
            <a:spAutoFit/>
          </a:bodyPr>
          <a:p>
            <a:r>
              <a:rPr b="1" dirty="0" sz="4400" lang="ky-KG" smtClean="0">
                <a:solidFill>
                  <a:srgbClr val="002060"/>
                </a:solidFill>
              </a:rPr>
              <a:t>2.Кандай кружка менен ысык чайды ичуу ынгайлуу?</a:t>
            </a:r>
          </a:p>
          <a:p>
            <a:endParaRPr b="1" dirty="0" sz="4400" lang="ky-KG">
              <a:solidFill>
                <a:srgbClr val="002060"/>
              </a:solidFill>
            </a:endParaRPr>
          </a:p>
          <a:p>
            <a:r>
              <a:rPr b="1" dirty="0" sz="4400" lang="ky-KG" smtClean="0">
                <a:solidFill>
                  <a:srgbClr val="7030A0"/>
                </a:solidFill>
              </a:rPr>
              <a:t>А) </a:t>
            </a:r>
            <a:r>
              <a:rPr b="1" dirty="0" sz="4400" lang="ky-KG" smtClean="0">
                <a:solidFill>
                  <a:srgbClr val="002060"/>
                </a:solidFill>
              </a:rPr>
              <a:t>пласстмасса</a:t>
            </a:r>
            <a:r>
              <a:rPr b="1" dirty="0" sz="4400" lang="ky-KG" smtClean="0">
                <a:solidFill>
                  <a:srgbClr val="7030A0"/>
                </a:solidFill>
              </a:rPr>
              <a:t/>
            </a:r>
            <a:br>
              <a:rPr b="1" dirty="0" sz="4400" lang="ky-KG" smtClean="0">
                <a:solidFill>
                  <a:srgbClr val="7030A0"/>
                </a:solidFill>
              </a:rPr>
            </a:br>
            <a:r>
              <a:rPr b="1" dirty="0" sz="4400" lang="ky-KG" smtClean="0">
                <a:solidFill>
                  <a:srgbClr val="7030A0"/>
                </a:solidFill>
              </a:rPr>
              <a:t>Б) </a:t>
            </a:r>
            <a:r>
              <a:rPr b="1" dirty="0" sz="4400" lang="ky-KG" smtClean="0">
                <a:solidFill>
                  <a:srgbClr val="002060"/>
                </a:solidFill>
              </a:rPr>
              <a:t>шиша</a:t>
            </a:r>
            <a:r>
              <a:rPr b="1" dirty="0" sz="4400" lang="ky-KG" smtClean="0">
                <a:solidFill>
                  <a:srgbClr val="7030A0"/>
                </a:solidFill>
              </a:rPr>
              <a:t/>
            </a:r>
            <a:br>
              <a:rPr b="1" dirty="0" sz="4400" lang="ky-KG" smtClean="0">
                <a:solidFill>
                  <a:srgbClr val="7030A0"/>
                </a:solidFill>
              </a:rPr>
            </a:br>
            <a:r>
              <a:rPr b="1" dirty="0" sz="4400" lang="ky-KG" smtClean="0">
                <a:solidFill>
                  <a:srgbClr val="7030A0"/>
                </a:solidFill>
              </a:rPr>
              <a:t>В) </a:t>
            </a:r>
            <a:r>
              <a:rPr b="1" dirty="0" sz="4400" lang="ky-KG" smtClean="0">
                <a:solidFill>
                  <a:srgbClr val="002060"/>
                </a:solidFill>
              </a:rPr>
              <a:t>темир</a:t>
            </a:r>
            <a:r>
              <a:rPr b="1" dirty="0" sz="4400" lang="ky-KG" smtClean="0">
                <a:solidFill>
                  <a:srgbClr val="7030A0"/>
                </a:solidFill>
              </a:rPr>
              <a:t/>
            </a:r>
            <a:br>
              <a:rPr b="1" dirty="0" sz="4400" lang="ky-KG" smtClean="0">
                <a:solidFill>
                  <a:srgbClr val="7030A0"/>
                </a:solidFill>
              </a:rPr>
            </a:br>
            <a:r>
              <a:rPr b="1" dirty="0" sz="4400" lang="ky-KG" smtClean="0">
                <a:solidFill>
                  <a:srgbClr val="7030A0"/>
                </a:solidFill>
              </a:rPr>
              <a:t>Г) </a:t>
            </a:r>
            <a:r>
              <a:rPr b="1" dirty="0" sz="4400" lang="ky-KG" smtClean="0">
                <a:solidFill>
                  <a:srgbClr val="002060"/>
                </a:solidFill>
              </a:rPr>
              <a:t>фарфор</a:t>
            </a:r>
            <a:endParaRPr b="1" dirty="0" sz="4400" lang="ru-RU">
              <a:solidFill>
                <a:srgbClr val="002060"/>
              </a:solidFill>
            </a:endParaRPr>
          </a:p>
        </p:txBody>
      </p:sp>
      <p:sp>
        <p:nvSpPr>
          <p:cNvPr id="1048651" name="Скругленный прямоугольник 3"/>
          <p:cNvSpPr/>
          <p:nvPr/>
        </p:nvSpPr>
        <p:spPr>
          <a:xfrm>
            <a:off x="1796716" y="4957011"/>
            <a:ext cx="45719" cy="48126"/>
          </a:xfrm>
          <a:prstGeom prst="roundRect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 rtlCol="0"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dur="indefinite" id="1" nodeType="tmRoot" restart="never">
          <p:childTnLst>
            <p:seq concurrent="1" nextAc="seek">
              <p:cTn dur="indefinite" id="2" nodeType="mainSeq">
                <p:childTnLst>
                  <p:par>
                    <p:cTn fill="hold" id="3">
                      <p:stCondLst>
                        <p:cond delay="indefinite"/>
                      </p:stCondLst>
                      <p:childTnLst>
                        <p:par>
                          <p:cTn fill="hold" id="4">
                            <p:stCondLst>
                              <p:cond delay="0"/>
                            </p:stCondLst>
                            <p:childTnLst>
                              <p:par>
                                <p:cTn fill="hold" grpId="0" id="5" nodeType="clickEffect" presetClass="entr" presetID="2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 id="6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6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dur="500" id="7"/>
                                        <p:tgtEl>
                                          <p:spTgt spid="10486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48648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18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52" name="Скругленный прямоугольник 4"/>
          <p:cNvSpPr/>
          <p:nvPr/>
        </p:nvSpPr>
        <p:spPr>
          <a:xfrm>
            <a:off x="1636295" y="4748463"/>
            <a:ext cx="2069431" cy="657726"/>
          </a:xfrm>
          <a:prstGeom prst="roundRect"/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anchor="ctr" rtlCol="0"/>
          <a:p>
            <a:pPr algn="ctr"/>
            <a:endParaRPr lang="ru-RU"/>
          </a:p>
        </p:txBody>
      </p:sp>
      <p:sp>
        <p:nvSpPr>
          <p:cNvPr id="1048653" name="6-конечная звезда 1"/>
          <p:cNvSpPr/>
          <p:nvPr/>
        </p:nvSpPr>
        <p:spPr>
          <a:xfrm>
            <a:off x="10282989" y="5213684"/>
            <a:ext cx="1909011" cy="1644316"/>
          </a:xfrm>
          <a:prstGeom prst="star6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 rtlCol="0"/>
          <a:p>
            <a:pPr algn="ctr"/>
            <a:r>
              <a:rPr b="1" dirty="0" sz="4400" lang="ky-KG" smtClean="0"/>
              <a:t>21</a:t>
            </a:r>
            <a:endParaRPr b="1" dirty="0" sz="4400" lang="ru-RU"/>
          </a:p>
        </p:txBody>
      </p:sp>
      <p:sp>
        <p:nvSpPr>
          <p:cNvPr id="1048654" name="TextBox 2"/>
          <p:cNvSpPr txBox="1"/>
          <p:nvPr/>
        </p:nvSpPr>
        <p:spPr>
          <a:xfrm>
            <a:off x="978568" y="593558"/>
            <a:ext cx="10170695" cy="4832092"/>
          </a:xfrm>
          <a:prstGeom prst="rect"/>
          <a:noFill/>
        </p:spPr>
        <p:txBody>
          <a:bodyPr rtlCol="0" wrap="square">
            <a:spAutoFit/>
          </a:bodyPr>
          <a:p>
            <a:r>
              <a:rPr b="1" dirty="0" sz="4400" lang="ky-KG" smtClean="0">
                <a:solidFill>
                  <a:srgbClr val="002060"/>
                </a:solidFill>
              </a:rPr>
              <a:t>3.Айга биринчи кадам койгон америкалык окумуштуу ким?</a:t>
            </a:r>
          </a:p>
          <a:p>
            <a:endParaRPr b="1" dirty="0" sz="4400" lang="ky-KG">
              <a:solidFill>
                <a:srgbClr val="002060"/>
              </a:solidFill>
            </a:endParaRPr>
          </a:p>
          <a:p>
            <a:r>
              <a:rPr b="1" dirty="0" sz="4400" lang="ky-KG" smtClean="0">
                <a:solidFill>
                  <a:srgbClr val="7030A0"/>
                </a:solidFill>
              </a:rPr>
              <a:t>А</a:t>
            </a:r>
            <a:r>
              <a:rPr b="1" dirty="0" sz="4400" lang="ky-KG">
                <a:solidFill>
                  <a:srgbClr val="7030A0"/>
                </a:solidFill>
              </a:rPr>
              <a:t>) </a:t>
            </a:r>
            <a:r>
              <a:rPr b="1" dirty="0" sz="4400" lang="ky-KG">
                <a:solidFill>
                  <a:srgbClr val="002060"/>
                </a:solidFill>
              </a:rPr>
              <a:t>В.Терешкова</a:t>
            </a:r>
          </a:p>
          <a:p>
            <a:r>
              <a:rPr b="1" dirty="0" sz="4400" lang="ky-KG" smtClean="0">
                <a:solidFill>
                  <a:srgbClr val="7030A0"/>
                </a:solidFill>
              </a:rPr>
              <a:t>Б) </a:t>
            </a:r>
            <a:r>
              <a:rPr b="1" dirty="0" sz="4400" lang="ky-KG" smtClean="0">
                <a:solidFill>
                  <a:srgbClr val="002060"/>
                </a:solidFill>
              </a:rPr>
              <a:t>Ю.Гагарин</a:t>
            </a:r>
            <a:r>
              <a:rPr b="1" dirty="0" sz="4400" lang="ky-KG" smtClean="0">
                <a:solidFill>
                  <a:srgbClr val="7030A0"/>
                </a:solidFill>
              </a:rPr>
              <a:t/>
            </a:r>
            <a:br>
              <a:rPr b="1" dirty="0" sz="4400" lang="ky-KG" smtClean="0">
                <a:solidFill>
                  <a:srgbClr val="7030A0"/>
                </a:solidFill>
              </a:rPr>
            </a:br>
            <a:r>
              <a:rPr b="1" dirty="0" sz="4400" lang="ky-KG" smtClean="0">
                <a:solidFill>
                  <a:srgbClr val="7030A0"/>
                </a:solidFill>
              </a:rPr>
              <a:t>В) </a:t>
            </a:r>
            <a:r>
              <a:rPr b="1" dirty="0" sz="4400" lang="ky-KG" smtClean="0">
                <a:solidFill>
                  <a:srgbClr val="002060"/>
                </a:solidFill>
              </a:rPr>
              <a:t>Мария Кюри</a:t>
            </a:r>
            <a:br>
              <a:rPr b="1" dirty="0" sz="4400" lang="ky-KG" smtClean="0">
                <a:solidFill>
                  <a:srgbClr val="002060"/>
                </a:solidFill>
              </a:rPr>
            </a:br>
            <a:r>
              <a:rPr b="1" dirty="0" sz="4400" lang="ky-KG" smtClean="0">
                <a:solidFill>
                  <a:srgbClr val="7030A0"/>
                </a:solidFill>
              </a:rPr>
              <a:t>Г) </a:t>
            </a:r>
            <a:r>
              <a:rPr b="1" dirty="0" sz="4400" lang="ky-KG" smtClean="0">
                <a:solidFill>
                  <a:srgbClr val="002060"/>
                </a:solidFill>
              </a:rPr>
              <a:t>Нил Армстронг</a:t>
            </a:r>
            <a:endParaRPr b="1" dirty="0" sz="4400" lang="ru-RU">
              <a:solidFill>
                <a:srgbClr val="002060"/>
              </a:solidFill>
            </a:endParaRPr>
          </a:p>
        </p:txBody>
      </p:sp>
      <p:sp>
        <p:nvSpPr>
          <p:cNvPr id="1048655" name="Скругленный прямоугольник 3"/>
          <p:cNvSpPr/>
          <p:nvPr/>
        </p:nvSpPr>
        <p:spPr>
          <a:xfrm>
            <a:off x="1796716" y="4957011"/>
            <a:ext cx="45719" cy="48126"/>
          </a:xfrm>
          <a:prstGeom prst="roundRect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 rtlCol="0"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dur="indefinite" id="1" nodeType="tmRoot" restart="never">
          <p:childTnLst>
            <p:seq concurrent="1" nextAc="seek">
              <p:cTn dur="indefinite" id="2" nodeType="mainSeq">
                <p:childTnLst>
                  <p:par>
                    <p:cTn fill="hold" id="3">
                      <p:stCondLst>
                        <p:cond delay="indefinite"/>
                      </p:stCondLst>
                      <p:childTnLst>
                        <p:par>
                          <p:cTn fill="hold" id="4">
                            <p:stCondLst>
                              <p:cond delay="0"/>
                            </p:stCondLst>
                            <p:childTnLst>
                              <p:par>
                                <p:cTn fill="hold" grpId="0" id="5" nodeType="clickEffect" presetClass="entr" presetID="2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 id="6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6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dur="500" id="7"/>
                                        <p:tgtEl>
                                          <p:spTgt spid="10486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48652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19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56" name="Скругленный прямоугольник 3"/>
          <p:cNvSpPr/>
          <p:nvPr/>
        </p:nvSpPr>
        <p:spPr>
          <a:xfrm>
            <a:off x="1854926" y="3670096"/>
            <a:ext cx="1841863" cy="689810"/>
          </a:xfrm>
          <a:prstGeom prst="roundRect"/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anchor="ctr" rtlCol="0"/>
          <a:p>
            <a:pPr algn="ctr"/>
            <a:endParaRPr lang="ru-RU"/>
          </a:p>
        </p:txBody>
      </p:sp>
      <p:sp>
        <p:nvSpPr>
          <p:cNvPr id="1048657" name="6-конечная звезда 1"/>
          <p:cNvSpPr/>
          <p:nvPr/>
        </p:nvSpPr>
        <p:spPr>
          <a:xfrm>
            <a:off x="10170695" y="5438274"/>
            <a:ext cx="1716505" cy="1299410"/>
          </a:xfrm>
          <a:prstGeom prst="star6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 rtlCol="0"/>
          <a:p>
            <a:pPr algn="ctr"/>
            <a:r>
              <a:rPr b="1" dirty="0" sz="4400" lang="ky-KG" smtClean="0"/>
              <a:t>22</a:t>
            </a:r>
            <a:endParaRPr b="1" dirty="0" sz="4400" lang="ru-RU"/>
          </a:p>
        </p:txBody>
      </p:sp>
      <p:sp>
        <p:nvSpPr>
          <p:cNvPr id="1048658" name="TextBox 2"/>
          <p:cNvSpPr txBox="1"/>
          <p:nvPr/>
        </p:nvSpPr>
        <p:spPr>
          <a:xfrm>
            <a:off x="1097281" y="271780"/>
            <a:ext cx="10363200" cy="4832092"/>
          </a:xfrm>
          <a:prstGeom prst="rect"/>
          <a:noFill/>
        </p:spPr>
        <p:txBody>
          <a:bodyPr rtlCol="0" wrap="square">
            <a:spAutoFit/>
          </a:bodyPr>
          <a:p>
            <a:r>
              <a:rPr b="1" dirty="0" sz="4400" lang="ky-KG" smtClean="0">
                <a:solidFill>
                  <a:srgbClr val="002060"/>
                </a:solidFill>
              </a:rPr>
              <a:t>1.Радиону ойлоп тапкан окумуштуу?</a:t>
            </a:r>
          </a:p>
          <a:p>
            <a:endParaRPr b="1" dirty="0" sz="4400" lang="ky-KG" smtClean="0">
              <a:solidFill>
                <a:srgbClr val="002060"/>
              </a:solidFill>
            </a:endParaRPr>
          </a:p>
          <a:p>
            <a:r>
              <a:rPr b="1" dirty="0" sz="4400" lang="ky-KG" smtClean="0">
                <a:solidFill>
                  <a:srgbClr val="7030A0"/>
                </a:solidFill>
              </a:rPr>
              <a:t>А) </a:t>
            </a:r>
            <a:r>
              <a:rPr b="1" dirty="0" sz="4400" lang="ky-KG" smtClean="0">
                <a:solidFill>
                  <a:schemeClr val="accent1"/>
                </a:solidFill>
              </a:rPr>
              <a:t>Максвелл </a:t>
            </a:r>
          </a:p>
          <a:p>
            <a:r>
              <a:rPr b="1" dirty="0" sz="4400" lang="ky-KG" smtClean="0">
                <a:solidFill>
                  <a:srgbClr val="7030A0"/>
                </a:solidFill>
              </a:rPr>
              <a:t>Б) </a:t>
            </a:r>
            <a:r>
              <a:rPr b="1" dirty="0" sz="4400" lang="ky-KG" smtClean="0">
                <a:solidFill>
                  <a:schemeClr val="accent1"/>
                </a:solidFill>
              </a:rPr>
              <a:t>Герц</a:t>
            </a:r>
            <a:r>
              <a:rPr b="1" dirty="0" sz="4400" lang="ky-KG" smtClean="0">
                <a:solidFill>
                  <a:srgbClr val="7030A0"/>
                </a:solidFill>
              </a:rPr>
              <a:t/>
            </a:r>
            <a:br>
              <a:rPr b="1" dirty="0" sz="4400" lang="ky-KG" smtClean="0">
                <a:solidFill>
                  <a:srgbClr val="7030A0"/>
                </a:solidFill>
              </a:rPr>
            </a:br>
            <a:r>
              <a:rPr b="1" dirty="0" sz="4400" lang="ky-KG" smtClean="0">
                <a:solidFill>
                  <a:srgbClr val="7030A0"/>
                </a:solidFill>
              </a:rPr>
              <a:t>В) </a:t>
            </a:r>
            <a:r>
              <a:rPr b="1" dirty="0" sz="4400" lang="ky-KG" smtClean="0">
                <a:solidFill>
                  <a:schemeClr val="accent1"/>
                </a:solidFill>
              </a:rPr>
              <a:t>Попов</a:t>
            </a:r>
            <a:r>
              <a:rPr b="1" dirty="0" sz="4400" lang="ky-KG" smtClean="0">
                <a:solidFill>
                  <a:srgbClr val="7030A0"/>
                </a:solidFill>
              </a:rPr>
              <a:t/>
            </a:r>
            <a:br>
              <a:rPr b="1" dirty="0" sz="4400" lang="ky-KG" smtClean="0">
                <a:solidFill>
                  <a:srgbClr val="7030A0"/>
                </a:solidFill>
              </a:rPr>
            </a:br>
            <a:r>
              <a:rPr b="1" dirty="0" sz="4400" lang="ky-KG" smtClean="0">
                <a:solidFill>
                  <a:srgbClr val="7030A0"/>
                </a:solidFill>
              </a:rPr>
              <a:t>Г) </a:t>
            </a:r>
            <a:r>
              <a:rPr b="1" dirty="0" sz="4400" lang="ky-KG" smtClean="0">
                <a:solidFill>
                  <a:srgbClr val="002060"/>
                </a:solidFill>
              </a:rPr>
              <a:t>Галилей</a:t>
            </a:r>
            <a:endParaRPr b="1" dirty="0" sz="4800" i="1" lang="ru-RU">
              <a:solidFill>
                <a:srgbClr val="002060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xmlns:p14="http://schemas.microsoft.com/office/powerpoint/2010/main" spd="slow" p14:dur="1500">
        <p14:window dir="vert"/>
      </p:transition>
    </mc:Choice>
    <mc:Fallback>
      <p:transition spd="slow">
        <p:fade/>
      </p:transition>
    </mc:Fallback>
  </mc:AlternateContent>
  <p:timing>
    <p:tnLst>
      <p:par>
        <p:cTn dur="indefinite" id="1" nodeType="tmRoot" restart="never">
          <p:childTnLst>
            <p:seq concurrent="1" nextAc="seek">
              <p:cTn dur="indefinite" id="2" nodeType="mainSeq">
                <p:childTnLst>
                  <p:par>
                    <p:cTn fill="hold" id="3">
                      <p:stCondLst>
                        <p:cond delay="indefinite"/>
                      </p:stCondLst>
                      <p:childTnLst>
                        <p:par>
                          <p:cTn fill="hold" id="4">
                            <p:stCondLst>
                              <p:cond delay="0"/>
                            </p:stCondLst>
                            <p:childTnLst>
                              <p:par>
                                <p:cTn fill="hold" grpId="0" id="5" nodeType="clickEffect" presetClass="entr" presetID="2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 id="6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6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dur="500" id="7"/>
                                        <p:tgtEl>
                                          <p:spTgt spid="10486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48656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20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59" name="Скругленный прямоугольник 3"/>
          <p:cNvSpPr/>
          <p:nvPr/>
        </p:nvSpPr>
        <p:spPr>
          <a:xfrm>
            <a:off x="1474415" y="3626121"/>
            <a:ext cx="2849391" cy="689810"/>
          </a:xfrm>
          <a:prstGeom prst="roundRect"/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anchor="ctr" rtlCol="0"/>
          <a:p>
            <a:pPr algn="ctr"/>
            <a:endParaRPr lang="ru-RU"/>
          </a:p>
        </p:txBody>
      </p:sp>
      <p:sp>
        <p:nvSpPr>
          <p:cNvPr id="1048660" name="6-конечная звезда 1"/>
          <p:cNvSpPr/>
          <p:nvPr/>
        </p:nvSpPr>
        <p:spPr>
          <a:xfrm>
            <a:off x="10170695" y="5438274"/>
            <a:ext cx="1716505" cy="1299410"/>
          </a:xfrm>
          <a:prstGeom prst="star6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 rtlCol="0"/>
          <a:p>
            <a:pPr algn="ctr"/>
            <a:r>
              <a:rPr b="1" dirty="0" sz="4400" lang="ky-KG" smtClean="0"/>
              <a:t>23</a:t>
            </a:r>
            <a:endParaRPr b="1" dirty="0" sz="4400" lang="ru-RU"/>
          </a:p>
        </p:txBody>
      </p:sp>
      <p:sp>
        <p:nvSpPr>
          <p:cNvPr id="1048661" name="TextBox 2"/>
          <p:cNvSpPr txBox="1"/>
          <p:nvPr/>
        </p:nvSpPr>
        <p:spPr>
          <a:xfrm>
            <a:off x="665747" y="284842"/>
            <a:ext cx="10363200" cy="5509200"/>
          </a:xfrm>
          <a:prstGeom prst="rect"/>
          <a:noFill/>
        </p:spPr>
        <p:txBody>
          <a:bodyPr rtlCol="0" wrap="square">
            <a:spAutoFit/>
          </a:bodyPr>
          <a:p>
            <a:r>
              <a:rPr b="1" dirty="0" sz="4400" lang="ky-KG" smtClean="0">
                <a:solidFill>
                  <a:srgbClr val="002060"/>
                </a:solidFill>
              </a:rPr>
              <a:t>2. «Эгер жердин таяныч чекитин мага таап берсенер , жерди оз огунан жылдырып жиберет элем» Бул кимдин создору?</a:t>
            </a:r>
          </a:p>
          <a:p>
            <a:r>
              <a:rPr b="1" dirty="0" sz="4400" lang="ky-KG" smtClean="0">
                <a:solidFill>
                  <a:srgbClr val="7030A0"/>
                </a:solidFill>
              </a:rPr>
              <a:t>А) </a:t>
            </a:r>
            <a:r>
              <a:rPr b="1" dirty="0" sz="4400" lang="ky-KG" smtClean="0">
                <a:solidFill>
                  <a:schemeClr val="accent1"/>
                </a:solidFill>
              </a:rPr>
              <a:t>Аристотель</a:t>
            </a:r>
          </a:p>
          <a:p>
            <a:r>
              <a:rPr b="1" dirty="0" sz="4400" lang="ky-KG" smtClean="0">
                <a:solidFill>
                  <a:srgbClr val="7030A0"/>
                </a:solidFill>
              </a:rPr>
              <a:t>Б) </a:t>
            </a:r>
            <a:r>
              <a:rPr b="1" dirty="0" sz="4400" lang="ky-KG" smtClean="0">
                <a:solidFill>
                  <a:schemeClr val="accent1"/>
                </a:solidFill>
              </a:rPr>
              <a:t>Архимед</a:t>
            </a:r>
            <a:r>
              <a:rPr b="1" dirty="0" sz="4400" lang="ky-KG" smtClean="0">
                <a:solidFill>
                  <a:srgbClr val="7030A0"/>
                </a:solidFill>
              </a:rPr>
              <a:t/>
            </a:r>
            <a:br>
              <a:rPr b="1" dirty="0" sz="4400" lang="ky-KG" smtClean="0">
                <a:solidFill>
                  <a:srgbClr val="7030A0"/>
                </a:solidFill>
              </a:rPr>
            </a:br>
            <a:r>
              <a:rPr b="1" dirty="0" sz="4400" lang="ky-KG" smtClean="0">
                <a:solidFill>
                  <a:srgbClr val="7030A0"/>
                </a:solidFill>
              </a:rPr>
              <a:t>В) </a:t>
            </a:r>
            <a:r>
              <a:rPr b="1" dirty="0" sz="4400" lang="ky-KG" smtClean="0">
                <a:solidFill>
                  <a:schemeClr val="accent1"/>
                </a:solidFill>
              </a:rPr>
              <a:t>Ньютон</a:t>
            </a:r>
            <a:r>
              <a:rPr b="1" dirty="0" sz="4400" lang="ky-KG" smtClean="0">
                <a:solidFill>
                  <a:srgbClr val="7030A0"/>
                </a:solidFill>
              </a:rPr>
              <a:t/>
            </a:r>
            <a:br>
              <a:rPr b="1" dirty="0" sz="4400" lang="ky-KG" smtClean="0">
                <a:solidFill>
                  <a:srgbClr val="7030A0"/>
                </a:solidFill>
              </a:rPr>
            </a:br>
            <a:r>
              <a:rPr b="1" dirty="0" sz="4400" lang="ky-KG" smtClean="0">
                <a:solidFill>
                  <a:srgbClr val="7030A0"/>
                </a:solidFill>
              </a:rPr>
              <a:t>Г) </a:t>
            </a:r>
            <a:r>
              <a:rPr b="1" dirty="0" sz="4400" lang="ky-KG" smtClean="0">
                <a:solidFill>
                  <a:schemeClr val="accent1"/>
                </a:solidFill>
              </a:rPr>
              <a:t>Ломоносов</a:t>
            </a:r>
            <a:endParaRPr b="1" dirty="0" sz="4800" i="1" lang="ru-RU">
              <a:solidFill>
                <a:schemeClr val="accent1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xmlns:p14="http://schemas.microsoft.com/office/powerpoint/2010/main" spd="slow" p14:dur="1500">
        <p14:window dir="vert"/>
      </p:transition>
    </mc:Choice>
    <mc:Fallback>
      <p:transition spd="slow">
        <p:fade/>
      </p:transition>
    </mc:Fallback>
  </mc:AlternateContent>
  <p:timing>
    <p:tnLst>
      <p:par>
        <p:cTn dur="indefinite" id="1" nodeType="tmRoot" restart="never">
          <p:childTnLst>
            <p:seq concurrent="1" nextAc="seek">
              <p:cTn dur="indefinite" id="2" nodeType="mainSeq">
                <p:childTnLst>
                  <p:par>
                    <p:cTn fill="hold" id="3">
                      <p:stCondLst>
                        <p:cond delay="indefinite"/>
                      </p:stCondLst>
                      <p:childTnLst>
                        <p:par>
                          <p:cTn fill="hold" id="4">
                            <p:stCondLst>
                              <p:cond delay="0"/>
                            </p:stCondLst>
                            <p:childTnLst>
                              <p:par>
                                <p:cTn fill="hold" grpId="0" id="5" nodeType="clickEffect" presetClass="entr" presetID="2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 id="6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6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dur="500" id="7"/>
                                        <p:tgtEl>
                                          <p:spTgt spid="10486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48659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2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62" name="Скругленный прямоугольник 4"/>
          <p:cNvSpPr/>
          <p:nvPr/>
        </p:nvSpPr>
        <p:spPr>
          <a:xfrm>
            <a:off x="1275008" y="3361386"/>
            <a:ext cx="7686112" cy="592428"/>
          </a:xfrm>
          <a:prstGeom prst="roundRect"/>
          <a:solidFill>
            <a:schemeClr val="accent4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 rtlCol="0"/>
          <a:p>
            <a:pPr algn="ctr"/>
            <a:endParaRPr lang="ru-RU"/>
          </a:p>
        </p:txBody>
      </p:sp>
      <p:sp>
        <p:nvSpPr>
          <p:cNvPr id="1048663" name="6-конечная звезда 1"/>
          <p:cNvSpPr/>
          <p:nvPr/>
        </p:nvSpPr>
        <p:spPr>
          <a:xfrm>
            <a:off x="10202779" y="5245768"/>
            <a:ext cx="1780674" cy="1612232"/>
          </a:xfrm>
          <a:prstGeom prst="star6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 rtlCol="0"/>
          <a:p>
            <a:pPr algn="ctr"/>
            <a:r>
              <a:rPr b="1" dirty="0" sz="4400" lang="ky-KG" smtClean="0"/>
              <a:t>24</a:t>
            </a:r>
            <a:endParaRPr b="1" dirty="0" sz="4400" lang="ru-RU"/>
          </a:p>
        </p:txBody>
      </p:sp>
      <p:sp>
        <p:nvSpPr>
          <p:cNvPr id="1048664" name="TextBox 3"/>
          <p:cNvSpPr txBox="1"/>
          <p:nvPr/>
        </p:nvSpPr>
        <p:spPr>
          <a:xfrm>
            <a:off x="1116169" y="606568"/>
            <a:ext cx="11075831" cy="3477875"/>
          </a:xfrm>
          <a:prstGeom prst="rect"/>
          <a:noFill/>
        </p:spPr>
        <p:txBody>
          <a:bodyPr rtlCol="0" wrap="square">
            <a:spAutoFit/>
          </a:bodyPr>
          <a:p>
            <a:r>
              <a:rPr b="1" dirty="0" sz="4400" lang="ru-RU" smtClean="0">
                <a:solidFill>
                  <a:schemeClr val="accent1"/>
                </a:solidFill>
                <a:latin typeface="A97_Oktom_Times" pitchFamily="18" charset="0"/>
              </a:rPr>
              <a:t>3. </a:t>
            </a:r>
            <a:r>
              <a:rPr b="1" dirty="0" sz="4400" lang="ru-RU" err="1" smtClean="0">
                <a:solidFill>
                  <a:schemeClr val="accent1"/>
                </a:solidFill>
                <a:latin typeface="A97_Oktom_Times" pitchFamily="18" charset="0"/>
              </a:rPr>
              <a:t>Биринчи</a:t>
            </a:r>
            <a:r>
              <a:rPr b="1" dirty="0" sz="4400" lang="ru-RU" smtClean="0">
                <a:solidFill>
                  <a:schemeClr val="accent1"/>
                </a:solidFill>
                <a:latin typeface="A97_Oktom_Times" pitchFamily="18" charset="0"/>
              </a:rPr>
              <a:t> </a:t>
            </a:r>
            <a:r>
              <a:rPr b="1" dirty="0" sz="4400" lang="ru-RU" err="1" smtClean="0">
                <a:solidFill>
                  <a:schemeClr val="accent1"/>
                </a:solidFill>
                <a:latin typeface="A97_Oktom_Times" pitchFamily="18" charset="0"/>
              </a:rPr>
              <a:t>аял</a:t>
            </a:r>
            <a:r>
              <a:rPr b="1" dirty="0" sz="4400" lang="ru-RU" smtClean="0">
                <a:solidFill>
                  <a:schemeClr val="accent1"/>
                </a:solidFill>
                <a:latin typeface="A97_Oktom_Times" pitchFamily="18" charset="0"/>
              </a:rPr>
              <a:t> космонавт ким ?  </a:t>
            </a:r>
          </a:p>
          <a:p>
            <a:r>
              <a:rPr b="1" dirty="0" sz="4400" lang="ky-KG" smtClean="0">
                <a:solidFill>
                  <a:srgbClr val="7030A0"/>
                </a:solidFill>
              </a:rPr>
              <a:t>А) </a:t>
            </a:r>
            <a:r>
              <a:rPr b="1" dirty="0" sz="4400" lang="ky-KG" smtClean="0">
                <a:solidFill>
                  <a:schemeClr val="accent1"/>
                </a:solidFill>
              </a:rPr>
              <a:t>Мария Кюри</a:t>
            </a:r>
          </a:p>
          <a:p>
            <a:r>
              <a:rPr b="1" dirty="0" sz="4400" lang="ky-KG" smtClean="0">
                <a:solidFill>
                  <a:srgbClr val="7030A0"/>
                </a:solidFill>
              </a:rPr>
              <a:t>Б) </a:t>
            </a:r>
            <a:r>
              <a:rPr b="1" dirty="0" sz="4400" lang="ky-KG" smtClean="0">
                <a:solidFill>
                  <a:schemeClr val="accent1"/>
                </a:solidFill>
              </a:rPr>
              <a:t>Ирен Кюри</a:t>
            </a:r>
            <a:r>
              <a:rPr b="1" dirty="0" sz="4400" lang="ky-KG" smtClean="0">
                <a:solidFill>
                  <a:srgbClr val="7030A0"/>
                </a:solidFill>
              </a:rPr>
              <a:t/>
            </a:r>
            <a:br>
              <a:rPr b="1" dirty="0" sz="4400" lang="ky-KG" smtClean="0">
                <a:solidFill>
                  <a:srgbClr val="7030A0"/>
                </a:solidFill>
              </a:rPr>
            </a:br>
            <a:r>
              <a:rPr b="1" dirty="0" sz="4400" lang="ky-KG" smtClean="0">
                <a:solidFill>
                  <a:srgbClr val="7030A0"/>
                </a:solidFill>
              </a:rPr>
              <a:t>В) </a:t>
            </a:r>
            <a:r>
              <a:rPr b="1" dirty="0" sz="4400" lang="ky-KG" smtClean="0">
                <a:solidFill>
                  <a:schemeClr val="accent1"/>
                </a:solidFill>
              </a:rPr>
              <a:t>Ампер</a:t>
            </a:r>
          </a:p>
          <a:p>
            <a:r>
              <a:rPr b="1" dirty="0" sz="4400" lang="ky-KG" smtClean="0">
                <a:solidFill>
                  <a:srgbClr val="7030A0"/>
                </a:solidFill>
              </a:rPr>
              <a:t>Г) </a:t>
            </a:r>
            <a:r>
              <a:rPr b="1" dirty="0" sz="4400" lang="ky-KG" smtClean="0">
                <a:solidFill>
                  <a:schemeClr val="accent1"/>
                </a:solidFill>
              </a:rPr>
              <a:t>Валентина Терешкова</a:t>
            </a:r>
            <a:endParaRPr b="1" dirty="0" sz="4400" lang="ru-RU">
              <a:solidFill>
                <a:schemeClr val="accent1"/>
              </a:solidFill>
            </a:endParaRPr>
          </a:p>
        </p:txBody>
      </p:sp>
    </p:spTree>
  </p:cSld>
  <p:clrMapOvr>
    <a:masterClrMapping/>
  </p:clrMapOvr>
  <p:transition spd="slow">
    <p:wipe/>
  </p:transition>
  <p:timing>
    <p:tnLst>
      <p:par>
        <p:cTn dur="indefinite" id="1" nodeType="tmRoot" restart="never">
          <p:childTnLst>
            <p:seq concurrent="1" nextAc="seek">
              <p:cTn dur="indefinite" id="2" nodeType="mainSeq">
                <p:childTnLst>
                  <p:par>
                    <p:cTn fill="hold" id="3">
                      <p:stCondLst>
                        <p:cond delay="indefinite"/>
                      </p:stCondLst>
                      <p:childTnLst>
                        <p:par>
                          <p:cTn fill="hold" id="4">
                            <p:stCondLst>
                              <p:cond delay="0"/>
                            </p:stCondLst>
                            <p:childTnLst>
                              <p:par>
                                <p:cTn fill="hold" grpId="0" id="5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 id="6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6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dur="500" id="7"/>
                                        <p:tgtEl>
                                          <p:spTgt spid="10486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48662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22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65" name="Скругленный прямоугольник 3"/>
          <p:cNvSpPr/>
          <p:nvPr/>
        </p:nvSpPr>
        <p:spPr>
          <a:xfrm>
            <a:off x="1371601" y="3866038"/>
            <a:ext cx="5852159" cy="689810"/>
          </a:xfrm>
          <a:prstGeom prst="roundRect"/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anchor="ctr" rtlCol="0"/>
          <a:p>
            <a:pPr algn="ctr"/>
            <a:endParaRPr lang="ru-RU"/>
          </a:p>
        </p:txBody>
      </p:sp>
      <p:sp>
        <p:nvSpPr>
          <p:cNvPr id="1048666" name="6-конечная звезда 1"/>
          <p:cNvSpPr/>
          <p:nvPr/>
        </p:nvSpPr>
        <p:spPr>
          <a:xfrm>
            <a:off x="10170695" y="5438274"/>
            <a:ext cx="1716505" cy="1299410"/>
          </a:xfrm>
          <a:prstGeom prst="star6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 rtlCol="0"/>
          <a:p>
            <a:pPr algn="ctr"/>
            <a:r>
              <a:rPr b="1" dirty="0" sz="4400" lang="ky-KG" smtClean="0"/>
              <a:t>25</a:t>
            </a:r>
            <a:endParaRPr b="1" dirty="0" sz="4400" lang="ru-RU"/>
          </a:p>
        </p:txBody>
      </p:sp>
      <p:sp>
        <p:nvSpPr>
          <p:cNvPr id="1048667" name="TextBox 2"/>
          <p:cNvSpPr txBox="1"/>
          <p:nvPr/>
        </p:nvSpPr>
        <p:spPr>
          <a:xfrm>
            <a:off x="992319" y="0"/>
            <a:ext cx="10363200" cy="5940088"/>
          </a:xfrm>
          <a:prstGeom prst="rect"/>
          <a:noFill/>
        </p:spPr>
        <p:txBody>
          <a:bodyPr rtlCol="0" wrap="square">
            <a:spAutoFit/>
          </a:bodyPr>
          <a:p>
            <a:r>
              <a:rPr b="1" dirty="0" sz="4000" lang="ky-KG" smtClean="0">
                <a:solidFill>
                  <a:srgbClr val="002060"/>
                </a:solidFill>
              </a:rPr>
              <a:t>1. </a:t>
            </a:r>
            <a:r>
              <a:rPr b="1" dirty="0" sz="4000" lang="ky-KG" smtClean="0">
                <a:solidFill>
                  <a:srgbClr val="002060"/>
                </a:solidFill>
              </a:rPr>
              <a:t>Кундолугуно: « </a:t>
            </a:r>
            <a:r>
              <a:rPr b="1" dirty="0" sz="4000" lang="ky-KG" smtClean="0">
                <a:solidFill>
                  <a:srgbClr val="002060"/>
                </a:solidFill>
              </a:rPr>
              <a:t>Апасы аны дуйнонун генийине айлантырган жонокой эле  </a:t>
            </a:r>
            <a:r>
              <a:rPr b="1" dirty="0" sz="4000" lang="ky-KG" smtClean="0">
                <a:solidFill>
                  <a:srgbClr val="002060"/>
                </a:solidFill>
              </a:rPr>
              <a:t>«акыл-ээси кем болгон бала» -деп жазып </a:t>
            </a:r>
            <a:r>
              <a:rPr b="1" sz="4000" lang="ky-KG" smtClean="0">
                <a:solidFill>
                  <a:srgbClr val="002060"/>
                </a:solidFill>
              </a:rPr>
              <a:t>койгон окумуштуу ким?</a:t>
            </a:r>
            <a:endParaRPr b="1" dirty="0" sz="4000" lang="ky-KG" smtClean="0">
              <a:solidFill>
                <a:srgbClr val="002060"/>
              </a:solidFill>
            </a:endParaRPr>
          </a:p>
          <a:p>
            <a:endParaRPr b="1" dirty="0" sz="4400" lang="ky-KG" smtClean="0">
              <a:solidFill>
                <a:srgbClr val="002060"/>
              </a:solidFill>
            </a:endParaRPr>
          </a:p>
          <a:p>
            <a:r>
              <a:rPr b="1" dirty="0" sz="4400" lang="ky-KG" smtClean="0">
                <a:solidFill>
                  <a:srgbClr val="7030A0"/>
                </a:solidFill>
              </a:rPr>
              <a:t>А) </a:t>
            </a:r>
            <a:r>
              <a:rPr b="1" dirty="0" sz="4400" lang="ky-KG" smtClean="0">
                <a:solidFill>
                  <a:schemeClr val="accent1"/>
                </a:solidFill>
              </a:rPr>
              <a:t>Максвелл </a:t>
            </a:r>
          </a:p>
          <a:p>
            <a:r>
              <a:rPr b="1" dirty="0" sz="4400" lang="ky-KG" smtClean="0">
                <a:solidFill>
                  <a:srgbClr val="7030A0"/>
                </a:solidFill>
              </a:rPr>
              <a:t>Б) </a:t>
            </a:r>
            <a:r>
              <a:rPr b="1" dirty="0" sz="4400" lang="ky-KG" smtClean="0">
                <a:solidFill>
                  <a:srgbClr val="002060"/>
                </a:solidFill>
              </a:rPr>
              <a:t>Томас Эдисон</a:t>
            </a:r>
            <a:r>
              <a:rPr b="1" dirty="0" sz="4400" lang="ky-KG" smtClean="0">
                <a:solidFill>
                  <a:srgbClr val="7030A0"/>
                </a:solidFill>
              </a:rPr>
              <a:t/>
            </a:r>
            <a:br>
              <a:rPr b="1" dirty="0" sz="4400" lang="ky-KG" smtClean="0">
                <a:solidFill>
                  <a:srgbClr val="7030A0"/>
                </a:solidFill>
              </a:rPr>
            </a:br>
            <a:r>
              <a:rPr b="1" dirty="0" sz="4400" lang="ky-KG" smtClean="0">
                <a:solidFill>
                  <a:srgbClr val="7030A0"/>
                </a:solidFill>
              </a:rPr>
              <a:t>В) </a:t>
            </a:r>
            <a:r>
              <a:rPr b="1" dirty="0" sz="4400" lang="ky-KG" smtClean="0">
                <a:solidFill>
                  <a:srgbClr val="002060"/>
                </a:solidFill>
              </a:rPr>
              <a:t>Галилео Галилей</a:t>
            </a:r>
            <a:r>
              <a:rPr b="1" dirty="0" sz="4400" lang="ky-KG" smtClean="0">
                <a:solidFill>
                  <a:srgbClr val="7030A0"/>
                </a:solidFill>
              </a:rPr>
              <a:t/>
            </a:r>
            <a:br>
              <a:rPr b="1" dirty="0" sz="4400" lang="ky-KG" smtClean="0">
                <a:solidFill>
                  <a:srgbClr val="7030A0"/>
                </a:solidFill>
              </a:rPr>
            </a:br>
            <a:r>
              <a:rPr b="1" dirty="0" sz="4400" lang="ky-KG" smtClean="0">
                <a:solidFill>
                  <a:srgbClr val="7030A0"/>
                </a:solidFill>
              </a:rPr>
              <a:t>Г) </a:t>
            </a:r>
            <a:r>
              <a:rPr b="1" dirty="0" sz="4400" lang="ky-KG" smtClean="0">
                <a:solidFill>
                  <a:srgbClr val="002060"/>
                </a:solidFill>
              </a:rPr>
              <a:t>Александр П</a:t>
            </a:r>
            <a:r>
              <a:rPr b="1" dirty="0" sz="4400" lang="ky-KG" smtClean="0">
                <a:solidFill>
                  <a:schemeClr val="accent1"/>
                </a:solidFill>
              </a:rPr>
              <a:t>опов</a:t>
            </a:r>
            <a:endParaRPr b="1" dirty="0" sz="4800" i="1" lang="ru-RU">
              <a:solidFill>
                <a:schemeClr val="accent1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xmlns:p14="http://schemas.microsoft.com/office/powerpoint/2010/main" spd="slow" p14:dur="1500">
        <p14:window dir="vert"/>
      </p:transition>
    </mc:Choice>
    <mc:Fallback>
      <p:transition spd="slow">
        <p:fade/>
      </p:transition>
    </mc:Fallback>
  </mc:AlternateContent>
  <p:timing>
    <p:tnLst>
      <p:par>
        <p:cTn dur="indefinite" id="1" nodeType="tmRoot" restart="never">
          <p:childTnLst>
            <p:seq concurrent="1" nextAc="seek">
              <p:cTn dur="indefinite" id="2" nodeType="mainSeq">
                <p:childTnLst>
                  <p:par>
                    <p:cTn fill="hold" id="3">
                      <p:stCondLst>
                        <p:cond delay="indefinite"/>
                      </p:stCondLst>
                      <p:childTnLst>
                        <p:par>
                          <p:cTn fill="hold" id="4">
                            <p:stCondLst>
                              <p:cond delay="0"/>
                            </p:stCondLst>
                            <p:childTnLst>
                              <p:par>
                                <p:cTn fill="hold" grpId="0" id="5" nodeType="clickEffect" presetClass="entr" presetID="2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 id="6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6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dur="500" id="7"/>
                                        <p:tgtEl>
                                          <p:spTgt spid="10486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48665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23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68" name="Скругленный прямоугольник 3"/>
          <p:cNvSpPr/>
          <p:nvPr/>
        </p:nvSpPr>
        <p:spPr>
          <a:xfrm>
            <a:off x="1214846" y="3526404"/>
            <a:ext cx="1841863" cy="689810"/>
          </a:xfrm>
          <a:prstGeom prst="roundRect"/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anchor="ctr" rtlCol="0"/>
          <a:p>
            <a:pPr algn="ctr"/>
            <a:endParaRPr lang="ru-RU"/>
          </a:p>
        </p:txBody>
      </p:sp>
      <p:sp>
        <p:nvSpPr>
          <p:cNvPr id="1048669" name="6-конечная звезда 1"/>
          <p:cNvSpPr/>
          <p:nvPr/>
        </p:nvSpPr>
        <p:spPr>
          <a:xfrm>
            <a:off x="10170695" y="5438274"/>
            <a:ext cx="1716505" cy="1299410"/>
          </a:xfrm>
          <a:prstGeom prst="star6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 rtlCol="0"/>
          <a:p>
            <a:pPr algn="ctr"/>
            <a:r>
              <a:rPr b="1" dirty="0" sz="4400" lang="ky-KG" smtClean="0"/>
              <a:t>26</a:t>
            </a:r>
            <a:endParaRPr b="1" dirty="0" sz="4400" lang="ru-RU"/>
          </a:p>
        </p:txBody>
      </p:sp>
      <p:sp>
        <p:nvSpPr>
          <p:cNvPr id="1048670" name="TextBox 2"/>
          <p:cNvSpPr txBox="1"/>
          <p:nvPr/>
        </p:nvSpPr>
        <p:spPr>
          <a:xfrm>
            <a:off x="552784" y="88900"/>
            <a:ext cx="10363200" cy="5509200"/>
          </a:xfrm>
          <a:prstGeom prst="rect"/>
          <a:noFill/>
        </p:spPr>
        <p:txBody>
          <a:bodyPr rtlCol="0" wrap="square">
            <a:spAutoFit/>
          </a:bodyPr>
          <a:p>
            <a:r>
              <a:rPr b="1" dirty="0" sz="4400" lang="ky-KG">
                <a:solidFill>
                  <a:srgbClr val="002060"/>
                </a:solidFill>
              </a:rPr>
              <a:t>2</a:t>
            </a:r>
            <a:r>
              <a:rPr b="1" dirty="0" sz="4400" lang="ky-KG" smtClean="0">
                <a:solidFill>
                  <a:srgbClr val="002060"/>
                </a:solidFill>
              </a:rPr>
              <a:t>. Нерсеге аракет эткен кучтун отулгон жолдун узундугуна болгон катышы эмне деп аталат?</a:t>
            </a:r>
          </a:p>
          <a:p>
            <a:endParaRPr b="1" dirty="0" sz="4400" lang="ky-KG" smtClean="0">
              <a:solidFill>
                <a:srgbClr val="002060"/>
              </a:solidFill>
            </a:endParaRPr>
          </a:p>
          <a:p>
            <a:r>
              <a:rPr b="1" dirty="0" sz="4400" lang="ky-KG" smtClean="0">
                <a:solidFill>
                  <a:srgbClr val="7030A0"/>
                </a:solidFill>
              </a:rPr>
              <a:t>А) </a:t>
            </a:r>
            <a:r>
              <a:rPr b="1" dirty="0" sz="4400" lang="ky-KG" smtClean="0">
                <a:solidFill>
                  <a:srgbClr val="002060"/>
                </a:solidFill>
              </a:rPr>
              <a:t>Кубаттуулук</a:t>
            </a:r>
          </a:p>
          <a:p>
            <a:r>
              <a:rPr b="1" dirty="0" sz="4400" lang="ky-KG" smtClean="0">
                <a:solidFill>
                  <a:srgbClr val="7030A0"/>
                </a:solidFill>
              </a:rPr>
              <a:t>Б)</a:t>
            </a:r>
            <a:r>
              <a:rPr b="1" dirty="0" sz="4400" lang="ky-KG" smtClean="0">
                <a:solidFill>
                  <a:srgbClr val="002060"/>
                </a:solidFill>
              </a:rPr>
              <a:t>Жумуш</a:t>
            </a:r>
            <a:r>
              <a:rPr b="1" dirty="0" sz="4400" lang="ky-KG" smtClean="0">
                <a:solidFill>
                  <a:srgbClr val="7030A0"/>
                </a:solidFill>
              </a:rPr>
              <a:t/>
            </a:r>
            <a:br>
              <a:rPr b="1" dirty="0" sz="4400" lang="ky-KG" smtClean="0">
                <a:solidFill>
                  <a:srgbClr val="7030A0"/>
                </a:solidFill>
              </a:rPr>
            </a:br>
            <a:r>
              <a:rPr b="1" dirty="0" sz="4400" lang="ky-KG" smtClean="0">
                <a:solidFill>
                  <a:srgbClr val="7030A0"/>
                </a:solidFill>
              </a:rPr>
              <a:t>В)</a:t>
            </a:r>
            <a:r>
              <a:rPr b="1" dirty="0" sz="4400" lang="ky-KG" smtClean="0">
                <a:solidFill>
                  <a:srgbClr val="002060"/>
                </a:solidFill>
              </a:rPr>
              <a:t>Куч</a:t>
            </a:r>
            <a:r>
              <a:rPr b="1" dirty="0" sz="4400" lang="ky-KG" smtClean="0">
                <a:solidFill>
                  <a:srgbClr val="7030A0"/>
                </a:solidFill>
              </a:rPr>
              <a:t/>
            </a:r>
            <a:br>
              <a:rPr b="1" dirty="0" sz="4400" lang="ky-KG" smtClean="0">
                <a:solidFill>
                  <a:srgbClr val="7030A0"/>
                </a:solidFill>
              </a:rPr>
            </a:br>
            <a:r>
              <a:rPr b="1" dirty="0" sz="4400" lang="ky-KG" smtClean="0">
                <a:solidFill>
                  <a:srgbClr val="7030A0"/>
                </a:solidFill>
              </a:rPr>
              <a:t>Г) </a:t>
            </a:r>
            <a:r>
              <a:rPr b="1" dirty="0" sz="4400" lang="ky-KG" smtClean="0">
                <a:solidFill>
                  <a:srgbClr val="002060"/>
                </a:solidFill>
              </a:rPr>
              <a:t>Деформация</a:t>
            </a:r>
            <a:endParaRPr b="1" dirty="0" sz="4800" i="1" lang="ru-RU">
              <a:solidFill>
                <a:srgbClr val="002060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xmlns:p14="http://schemas.microsoft.com/office/powerpoint/2010/main" spd="slow" p14:dur="1500">
        <p14:window dir="vert"/>
      </p:transition>
    </mc:Choice>
    <mc:Fallback>
      <p:transition spd="slow">
        <p:fade/>
      </p:transition>
    </mc:Fallback>
  </mc:AlternateContent>
  <p:timing>
    <p:tnLst>
      <p:par>
        <p:cTn dur="indefinite" id="1" nodeType="tmRoot" restart="never">
          <p:childTnLst>
            <p:seq concurrent="1" nextAc="seek">
              <p:cTn dur="indefinite" id="2" nodeType="mainSeq">
                <p:childTnLst>
                  <p:par>
                    <p:cTn fill="hold" id="3">
                      <p:stCondLst>
                        <p:cond delay="indefinite"/>
                      </p:stCondLst>
                      <p:childTnLst>
                        <p:par>
                          <p:cTn fill="hold" id="4">
                            <p:stCondLst>
                              <p:cond delay="0"/>
                            </p:stCondLst>
                            <p:childTnLst>
                              <p:par>
                                <p:cTn fill="hold" grpId="0" id="5" nodeType="clickEffect" presetClass="entr" presetID="2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 id="6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6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dur="500" id="7"/>
                                        <p:tgtEl>
                                          <p:spTgt spid="10486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48668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24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71" name="Скругленный прямоугольник 4"/>
          <p:cNvSpPr/>
          <p:nvPr/>
        </p:nvSpPr>
        <p:spPr>
          <a:xfrm>
            <a:off x="1275008" y="3361386"/>
            <a:ext cx="7686112" cy="592428"/>
          </a:xfrm>
          <a:prstGeom prst="roundRect"/>
          <a:solidFill>
            <a:schemeClr val="accent4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 rtlCol="0"/>
          <a:p>
            <a:pPr algn="ctr"/>
            <a:endParaRPr lang="ru-RU"/>
          </a:p>
        </p:txBody>
      </p:sp>
      <p:sp>
        <p:nvSpPr>
          <p:cNvPr id="1048672" name="6-конечная звезда 1"/>
          <p:cNvSpPr/>
          <p:nvPr/>
        </p:nvSpPr>
        <p:spPr>
          <a:xfrm>
            <a:off x="10202779" y="5245768"/>
            <a:ext cx="1780674" cy="1612232"/>
          </a:xfrm>
          <a:prstGeom prst="star6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 rtlCol="0"/>
          <a:p>
            <a:pPr algn="ctr"/>
            <a:r>
              <a:rPr b="1" dirty="0" sz="4400" lang="ky-KG" smtClean="0"/>
              <a:t>27</a:t>
            </a:r>
            <a:endParaRPr b="1" dirty="0" sz="4400" lang="ru-RU"/>
          </a:p>
        </p:txBody>
      </p:sp>
      <p:sp>
        <p:nvSpPr>
          <p:cNvPr id="1048673" name="TextBox 3"/>
          <p:cNvSpPr txBox="1"/>
          <p:nvPr/>
        </p:nvSpPr>
        <p:spPr>
          <a:xfrm>
            <a:off x="1116169" y="606568"/>
            <a:ext cx="11075831" cy="4832092"/>
          </a:xfrm>
          <a:prstGeom prst="rect"/>
          <a:noFill/>
        </p:spPr>
        <p:txBody>
          <a:bodyPr rtlCol="0" wrap="square">
            <a:spAutoFit/>
          </a:bodyPr>
          <a:p>
            <a:r>
              <a:rPr b="1" dirty="0" sz="4400" lang="ru-RU" smtClean="0">
                <a:solidFill>
                  <a:schemeClr val="accent1"/>
                </a:solidFill>
                <a:latin typeface="A97_Oktom_Times" pitchFamily="18" charset="0"/>
              </a:rPr>
              <a:t>3.  </a:t>
            </a:r>
            <a:r>
              <a:rPr b="1" dirty="0" sz="4400" lang="ru-RU" err="1" smtClean="0">
                <a:solidFill>
                  <a:schemeClr val="accent1"/>
                </a:solidFill>
                <a:latin typeface="A97_Oktom_Times" pitchFamily="18" charset="0"/>
              </a:rPr>
              <a:t>Радиаторлордун</a:t>
            </a:r>
            <a:r>
              <a:rPr b="1" dirty="0" sz="4400" lang="ru-RU" smtClean="0">
                <a:solidFill>
                  <a:schemeClr val="accent1"/>
                </a:solidFill>
                <a:latin typeface="A97_Oktom_Times" pitchFamily="18" charset="0"/>
              </a:rPr>
              <a:t> </a:t>
            </a:r>
            <a:r>
              <a:rPr b="1" dirty="0" sz="4400" lang="ru-RU" err="1" smtClean="0">
                <a:solidFill>
                  <a:schemeClr val="accent1"/>
                </a:solidFill>
                <a:latin typeface="A97_Oktom_Times" pitchFamily="18" charset="0"/>
              </a:rPr>
              <a:t>терезелердин</a:t>
            </a:r>
            <a:r>
              <a:rPr b="1" dirty="0" sz="4400" lang="ru-RU" smtClean="0">
                <a:solidFill>
                  <a:schemeClr val="accent1"/>
                </a:solidFill>
                <a:latin typeface="A97_Oktom_Times" pitchFamily="18" charset="0"/>
              </a:rPr>
              <a:t> </a:t>
            </a:r>
            <a:r>
              <a:rPr b="1" dirty="0" sz="4400" lang="ru-RU" err="1" smtClean="0">
                <a:solidFill>
                  <a:schemeClr val="accent1"/>
                </a:solidFill>
                <a:latin typeface="A97_Oktom_Times" pitchFamily="18" charset="0"/>
              </a:rPr>
              <a:t>жанына</a:t>
            </a:r>
            <a:r>
              <a:rPr b="1" dirty="0" sz="4400" lang="ru-RU" smtClean="0">
                <a:solidFill>
                  <a:schemeClr val="accent1"/>
                </a:solidFill>
                <a:latin typeface="A97_Oktom_Times" pitchFamily="18" charset="0"/>
              </a:rPr>
              <a:t> </a:t>
            </a:r>
            <a:r>
              <a:rPr b="1" dirty="0" sz="4400" lang="ru-RU" err="1" smtClean="0">
                <a:solidFill>
                  <a:schemeClr val="accent1"/>
                </a:solidFill>
                <a:latin typeface="A97_Oktom_Times" pitchFamily="18" charset="0"/>
              </a:rPr>
              <a:t>жайгашуусу</a:t>
            </a:r>
            <a:r>
              <a:rPr b="1" dirty="0" sz="4400" lang="ru-RU" smtClean="0">
                <a:solidFill>
                  <a:schemeClr val="accent1"/>
                </a:solidFill>
                <a:latin typeface="A97_Oktom_Times" pitchFamily="18" charset="0"/>
              </a:rPr>
              <a:t> </a:t>
            </a:r>
            <a:r>
              <a:rPr b="1" dirty="0" sz="4400" lang="ru-RU" err="1" smtClean="0">
                <a:solidFill>
                  <a:schemeClr val="accent1"/>
                </a:solidFill>
                <a:latin typeface="A97_Oktom_Times" pitchFamily="18" charset="0"/>
              </a:rPr>
              <a:t>кайсы</a:t>
            </a:r>
            <a:r>
              <a:rPr b="1" dirty="0" sz="4400" lang="ru-RU" smtClean="0">
                <a:solidFill>
                  <a:schemeClr val="accent1"/>
                </a:solidFill>
                <a:latin typeface="A97_Oktom_Times" pitchFamily="18" charset="0"/>
              </a:rPr>
              <a:t> </a:t>
            </a:r>
            <a:r>
              <a:rPr b="1" dirty="0" sz="4400" lang="ru-RU" err="1" smtClean="0">
                <a:solidFill>
                  <a:schemeClr val="accent1"/>
                </a:solidFill>
                <a:latin typeface="A97_Oktom_Times" pitchFamily="18" charset="0"/>
              </a:rPr>
              <a:t>физикалык</a:t>
            </a:r>
            <a:r>
              <a:rPr b="1" dirty="0" sz="4400" lang="ru-RU" smtClean="0">
                <a:solidFill>
                  <a:schemeClr val="accent1"/>
                </a:solidFill>
                <a:latin typeface="A97_Oktom_Times" pitchFamily="18" charset="0"/>
              </a:rPr>
              <a:t> </a:t>
            </a:r>
            <a:r>
              <a:rPr b="1" dirty="0" sz="4400" lang="ru-RU" err="1" smtClean="0">
                <a:solidFill>
                  <a:schemeClr val="accent1"/>
                </a:solidFill>
                <a:latin typeface="A97_Oktom_Times" pitchFamily="18" charset="0"/>
              </a:rPr>
              <a:t>кубулушка</a:t>
            </a:r>
            <a:r>
              <a:rPr b="1" dirty="0" sz="4400" lang="ru-RU" smtClean="0">
                <a:solidFill>
                  <a:schemeClr val="accent1"/>
                </a:solidFill>
                <a:latin typeface="A97_Oktom_Times" pitchFamily="18" charset="0"/>
              </a:rPr>
              <a:t> коз </a:t>
            </a:r>
            <a:r>
              <a:rPr b="1" dirty="0" sz="4400" lang="ru-RU" err="1" smtClean="0">
                <a:solidFill>
                  <a:schemeClr val="accent1"/>
                </a:solidFill>
                <a:latin typeface="A97_Oktom_Times" pitchFamily="18" charset="0"/>
              </a:rPr>
              <a:t>каранды</a:t>
            </a:r>
            <a:r>
              <a:rPr b="1" dirty="0" sz="4400" lang="ru-RU" smtClean="0">
                <a:solidFill>
                  <a:schemeClr val="accent1"/>
                </a:solidFill>
                <a:latin typeface="A97_Oktom_Times" pitchFamily="18" charset="0"/>
              </a:rPr>
              <a:t>?</a:t>
            </a:r>
          </a:p>
          <a:p>
            <a:r>
              <a:rPr b="1" dirty="0" sz="4400" lang="ky-KG" smtClean="0">
                <a:solidFill>
                  <a:srgbClr val="7030A0"/>
                </a:solidFill>
              </a:rPr>
              <a:t>А) </a:t>
            </a:r>
            <a:r>
              <a:rPr b="1" dirty="0" sz="4400" lang="ky-KG" smtClean="0">
                <a:solidFill>
                  <a:srgbClr val="002060"/>
                </a:solidFill>
              </a:rPr>
              <a:t>Нурдануу</a:t>
            </a:r>
          </a:p>
          <a:p>
            <a:r>
              <a:rPr b="1" dirty="0" sz="4400" lang="ky-KG" smtClean="0">
                <a:solidFill>
                  <a:srgbClr val="7030A0"/>
                </a:solidFill>
              </a:rPr>
              <a:t>Б) </a:t>
            </a:r>
            <a:r>
              <a:rPr b="1" dirty="0" sz="4400" lang="ky-KG" smtClean="0">
                <a:solidFill>
                  <a:srgbClr val="002060"/>
                </a:solidFill>
              </a:rPr>
              <a:t>Конвекция</a:t>
            </a:r>
          </a:p>
          <a:p>
            <a:r>
              <a:rPr b="1" dirty="0" sz="4400" lang="ky-KG" smtClean="0">
                <a:solidFill>
                  <a:srgbClr val="7030A0"/>
                </a:solidFill>
              </a:rPr>
              <a:t>В) </a:t>
            </a:r>
            <a:r>
              <a:rPr b="1" dirty="0" sz="4400" lang="ky-KG" smtClean="0">
                <a:solidFill>
                  <a:srgbClr val="002060"/>
                </a:solidFill>
              </a:rPr>
              <a:t>Жылуулук откоруу</a:t>
            </a:r>
          </a:p>
          <a:p>
            <a:r>
              <a:rPr b="1" dirty="0" sz="4400" lang="ky-KG" smtClean="0">
                <a:solidFill>
                  <a:srgbClr val="7030A0"/>
                </a:solidFill>
              </a:rPr>
              <a:t>Г) </a:t>
            </a:r>
            <a:r>
              <a:rPr b="1" dirty="0" sz="4400" lang="ky-KG" smtClean="0">
                <a:solidFill>
                  <a:srgbClr val="002060"/>
                </a:solidFill>
              </a:rPr>
              <a:t>конденсация</a:t>
            </a:r>
            <a:endParaRPr b="1" dirty="0" sz="4400" lang="ru-RU">
              <a:solidFill>
                <a:srgbClr val="002060"/>
              </a:solidFill>
            </a:endParaRPr>
          </a:p>
        </p:txBody>
      </p:sp>
    </p:spTree>
  </p:cSld>
  <p:clrMapOvr>
    <a:masterClrMapping/>
  </p:clrMapOvr>
  <p:transition spd="slow">
    <p:wipe/>
  </p:transition>
  <p:timing>
    <p:tnLst>
      <p:par>
        <p:cTn dur="indefinite" id="1" nodeType="tmRoot" restart="never">
          <p:childTnLst>
            <p:seq concurrent="1" nextAc="seek">
              <p:cTn dur="indefinite" id="2" nodeType="mainSeq">
                <p:childTnLst>
                  <p:par>
                    <p:cTn fill="hold" id="3">
                      <p:stCondLst>
                        <p:cond delay="indefinite"/>
                      </p:stCondLst>
                      <p:childTnLst>
                        <p:par>
                          <p:cTn fill="hold" id="4">
                            <p:stCondLst>
                              <p:cond delay="0"/>
                            </p:stCondLst>
                            <p:childTnLst>
                              <p:par>
                                <p:cTn fill="hold" grpId="0" id="5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 id="6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6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dur="500" id="7"/>
                                        <p:tgtEl>
                                          <p:spTgt spid="10486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48671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25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74" name="Скругленный прямоугольник 4"/>
          <p:cNvSpPr/>
          <p:nvPr/>
        </p:nvSpPr>
        <p:spPr>
          <a:xfrm>
            <a:off x="1275008" y="3361386"/>
            <a:ext cx="7686112" cy="592428"/>
          </a:xfrm>
          <a:prstGeom prst="roundRect"/>
          <a:solidFill>
            <a:schemeClr val="accent4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 rtlCol="0"/>
          <a:p>
            <a:pPr algn="ctr"/>
            <a:endParaRPr lang="ru-RU"/>
          </a:p>
        </p:txBody>
      </p:sp>
      <p:sp>
        <p:nvSpPr>
          <p:cNvPr id="1048675" name="6-конечная звезда 1"/>
          <p:cNvSpPr/>
          <p:nvPr/>
        </p:nvSpPr>
        <p:spPr>
          <a:xfrm>
            <a:off x="10202779" y="5245768"/>
            <a:ext cx="1780674" cy="1612232"/>
          </a:xfrm>
          <a:prstGeom prst="star6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 rtlCol="0"/>
          <a:p>
            <a:pPr algn="ctr"/>
            <a:r>
              <a:rPr b="1" dirty="0" sz="4400" lang="ky-KG" smtClean="0"/>
              <a:t>28</a:t>
            </a:r>
            <a:endParaRPr b="1" dirty="0" sz="4400" lang="ru-RU"/>
          </a:p>
        </p:txBody>
      </p:sp>
      <p:sp>
        <p:nvSpPr>
          <p:cNvPr id="1048676" name="TextBox 3"/>
          <p:cNvSpPr txBox="1"/>
          <p:nvPr/>
        </p:nvSpPr>
        <p:spPr>
          <a:xfrm>
            <a:off x="1116169" y="606568"/>
            <a:ext cx="11075831" cy="4154984"/>
          </a:xfrm>
          <a:prstGeom prst="rect"/>
          <a:noFill/>
        </p:spPr>
        <p:txBody>
          <a:bodyPr rtlCol="0" wrap="square">
            <a:spAutoFit/>
          </a:bodyPr>
          <a:p>
            <a:r>
              <a:rPr b="1" dirty="0" sz="4400" lang="ru-RU">
                <a:solidFill>
                  <a:schemeClr val="accent1"/>
                </a:solidFill>
                <a:latin typeface="A97_Oktom_Times" pitchFamily="18" charset="0"/>
              </a:rPr>
              <a:t>1</a:t>
            </a:r>
            <a:r>
              <a:rPr b="1" dirty="0" sz="4400" lang="ru-RU" smtClean="0">
                <a:solidFill>
                  <a:schemeClr val="accent1"/>
                </a:solidFill>
                <a:latin typeface="A97_Oktom_Times" pitchFamily="18" charset="0"/>
              </a:rPr>
              <a:t>. </a:t>
            </a:r>
            <a:r>
              <a:rPr b="1" dirty="0" sz="4400" lang="ru-RU" err="1" smtClean="0">
                <a:solidFill>
                  <a:schemeClr val="accent1"/>
                </a:solidFill>
                <a:latin typeface="A97_Oktom_Times" pitchFamily="18" charset="0"/>
              </a:rPr>
              <a:t>Ньютондун</a:t>
            </a:r>
            <a:r>
              <a:rPr b="1" dirty="0" sz="4400" lang="ru-RU" smtClean="0">
                <a:solidFill>
                  <a:schemeClr val="accent1"/>
                </a:solidFill>
                <a:latin typeface="A97_Oktom_Times" pitchFamily="18" charset="0"/>
              </a:rPr>
              <a:t> 3-законунун </a:t>
            </a:r>
            <a:r>
              <a:rPr b="1" dirty="0" sz="4400" lang="ru-RU" err="1" smtClean="0">
                <a:solidFill>
                  <a:schemeClr val="accent1"/>
                </a:solidFill>
                <a:latin typeface="A97_Oktom_Times" pitchFamily="18" charset="0"/>
              </a:rPr>
              <a:t>табияттагы</a:t>
            </a:r>
            <a:r>
              <a:rPr b="1" dirty="0" sz="4400" lang="ru-RU" smtClean="0">
                <a:solidFill>
                  <a:schemeClr val="accent1"/>
                </a:solidFill>
                <a:latin typeface="A97_Oktom_Times" pitchFamily="18" charset="0"/>
              </a:rPr>
              <a:t> </a:t>
            </a:r>
            <a:r>
              <a:rPr b="1" dirty="0" sz="4400" lang="ru-RU" err="1" smtClean="0">
                <a:solidFill>
                  <a:schemeClr val="accent1"/>
                </a:solidFill>
                <a:latin typeface="A97_Oktom_Times" pitchFamily="18" charset="0"/>
              </a:rPr>
              <a:t>аталышы</a:t>
            </a:r>
            <a:r>
              <a:rPr b="1" dirty="0" sz="4400" lang="ru-RU" smtClean="0">
                <a:solidFill>
                  <a:schemeClr val="accent1"/>
                </a:solidFill>
                <a:latin typeface="A97_Oktom_Times" pitchFamily="18" charset="0"/>
              </a:rPr>
              <a:t> </a:t>
            </a:r>
            <a:r>
              <a:rPr b="1" dirty="0" sz="4400" lang="ru-RU" err="1" smtClean="0">
                <a:solidFill>
                  <a:schemeClr val="accent1"/>
                </a:solidFill>
                <a:latin typeface="A97_Oktom_Times" pitchFamily="18" charset="0"/>
              </a:rPr>
              <a:t>кандай</a:t>
            </a:r>
            <a:r>
              <a:rPr b="1" dirty="0" sz="4400" lang="ru-RU" smtClean="0">
                <a:solidFill>
                  <a:schemeClr val="accent1"/>
                </a:solidFill>
                <a:latin typeface="A97_Oktom_Times" pitchFamily="18" charset="0"/>
              </a:rPr>
              <a:t>?  </a:t>
            </a:r>
          </a:p>
          <a:p>
            <a:r>
              <a:rPr b="1" dirty="0" sz="4400" lang="ky-KG" smtClean="0">
                <a:solidFill>
                  <a:srgbClr val="7030A0"/>
                </a:solidFill>
              </a:rPr>
              <a:t>А) </a:t>
            </a:r>
            <a:r>
              <a:rPr b="1" dirty="0" sz="4400" lang="ky-KG" smtClean="0">
                <a:solidFill>
                  <a:srgbClr val="002060"/>
                </a:solidFill>
              </a:rPr>
              <a:t>Инерция</a:t>
            </a:r>
          </a:p>
          <a:p>
            <a:r>
              <a:rPr b="1" dirty="0" sz="4400" lang="ky-KG" smtClean="0">
                <a:solidFill>
                  <a:srgbClr val="7030A0"/>
                </a:solidFill>
              </a:rPr>
              <a:t>Б) </a:t>
            </a:r>
            <a:r>
              <a:rPr b="1" dirty="0" sz="4400" lang="ky-KG" smtClean="0">
                <a:solidFill>
                  <a:srgbClr val="002060"/>
                </a:solidFill>
              </a:rPr>
              <a:t>Кыймыл</a:t>
            </a:r>
            <a:r>
              <a:rPr b="1" dirty="0" sz="4400" lang="ky-KG" smtClean="0">
                <a:solidFill>
                  <a:srgbClr val="7030A0"/>
                </a:solidFill>
              </a:rPr>
              <a:t/>
            </a:r>
            <a:br>
              <a:rPr b="1" dirty="0" sz="4400" lang="ky-KG" smtClean="0">
                <a:solidFill>
                  <a:srgbClr val="7030A0"/>
                </a:solidFill>
              </a:rPr>
            </a:br>
            <a:r>
              <a:rPr b="1" dirty="0" sz="4400" lang="ky-KG" smtClean="0">
                <a:solidFill>
                  <a:srgbClr val="7030A0"/>
                </a:solidFill>
              </a:rPr>
              <a:t>В) </a:t>
            </a:r>
            <a:r>
              <a:rPr b="1" dirty="0" sz="4400" lang="ky-KG" smtClean="0">
                <a:solidFill>
                  <a:srgbClr val="002060"/>
                </a:solidFill>
              </a:rPr>
              <a:t>Оз ара аракеттешуу</a:t>
            </a:r>
          </a:p>
          <a:p>
            <a:r>
              <a:rPr b="1" dirty="0" sz="4400" lang="ky-KG" smtClean="0">
                <a:solidFill>
                  <a:srgbClr val="7030A0"/>
                </a:solidFill>
              </a:rPr>
              <a:t>Г) </a:t>
            </a:r>
            <a:r>
              <a:rPr b="1" dirty="0" sz="4400" lang="ky-KG" smtClean="0">
                <a:solidFill>
                  <a:srgbClr val="002060"/>
                </a:solidFill>
              </a:rPr>
              <a:t>Дисперция</a:t>
            </a:r>
            <a:endParaRPr b="1" dirty="0" sz="4400" lang="ru-RU">
              <a:solidFill>
                <a:srgbClr val="002060"/>
              </a:solidFill>
            </a:endParaRPr>
          </a:p>
        </p:txBody>
      </p:sp>
    </p:spTree>
  </p:cSld>
  <p:clrMapOvr>
    <a:masterClrMapping/>
  </p:clrMapOvr>
  <p:transition spd="slow">
    <p:wipe/>
  </p:transition>
  <p:timing>
    <p:tnLst>
      <p:par>
        <p:cTn dur="indefinite" id="1" nodeType="tmRoot" restart="never">
          <p:childTnLst>
            <p:seq concurrent="1" nextAc="seek">
              <p:cTn dur="indefinite" id="2" nodeType="mainSeq">
                <p:childTnLst>
                  <p:par>
                    <p:cTn fill="hold" id="3">
                      <p:stCondLst>
                        <p:cond delay="indefinite"/>
                      </p:stCondLst>
                      <p:childTnLst>
                        <p:par>
                          <p:cTn fill="hold" id="4">
                            <p:stCondLst>
                              <p:cond delay="0"/>
                            </p:stCondLst>
                            <p:childTnLst>
                              <p:par>
                                <p:cTn fill="hold" grpId="0" id="5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 id="6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6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dur="500" id="7"/>
                                        <p:tgtEl>
                                          <p:spTgt spid="10486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48674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26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77" name="Скругленный прямоугольник 3"/>
          <p:cNvSpPr/>
          <p:nvPr/>
        </p:nvSpPr>
        <p:spPr>
          <a:xfrm>
            <a:off x="1474415" y="3626121"/>
            <a:ext cx="2849391" cy="689810"/>
          </a:xfrm>
          <a:prstGeom prst="roundRect"/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anchor="ctr" rtlCol="0"/>
          <a:p>
            <a:pPr algn="ctr"/>
            <a:endParaRPr lang="ru-RU"/>
          </a:p>
        </p:txBody>
      </p:sp>
      <p:sp>
        <p:nvSpPr>
          <p:cNvPr id="1048678" name="6-конечная звезда 1"/>
          <p:cNvSpPr/>
          <p:nvPr/>
        </p:nvSpPr>
        <p:spPr>
          <a:xfrm>
            <a:off x="10170695" y="5438274"/>
            <a:ext cx="1716505" cy="1299410"/>
          </a:xfrm>
          <a:prstGeom prst="star6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 rtlCol="0"/>
          <a:p>
            <a:pPr algn="ctr"/>
            <a:r>
              <a:rPr b="1" dirty="0" sz="4400" lang="ky-KG" smtClean="0"/>
              <a:t>29</a:t>
            </a:r>
            <a:endParaRPr b="1" dirty="0" sz="4400" lang="ru-RU"/>
          </a:p>
        </p:txBody>
      </p:sp>
      <p:sp>
        <p:nvSpPr>
          <p:cNvPr id="1048679" name="TextBox 2"/>
          <p:cNvSpPr txBox="1"/>
          <p:nvPr/>
        </p:nvSpPr>
        <p:spPr>
          <a:xfrm>
            <a:off x="665747" y="284842"/>
            <a:ext cx="10363200" cy="5509200"/>
          </a:xfrm>
          <a:prstGeom prst="rect"/>
          <a:noFill/>
        </p:spPr>
        <p:txBody>
          <a:bodyPr rtlCol="0" wrap="square">
            <a:spAutoFit/>
          </a:bodyPr>
          <a:p>
            <a:r>
              <a:rPr b="1" dirty="0" sz="4400" lang="ky-KG" smtClean="0">
                <a:solidFill>
                  <a:srgbClr val="002060"/>
                </a:solidFill>
              </a:rPr>
              <a:t>2. Гиерондун таажысынын негизинде бир законду ачкан окумуштуу, «Эврика!» нын негиздоочусу ким?</a:t>
            </a:r>
          </a:p>
          <a:p>
            <a:r>
              <a:rPr b="1" dirty="0" sz="4400" lang="ky-KG" smtClean="0">
                <a:solidFill>
                  <a:srgbClr val="7030A0"/>
                </a:solidFill>
              </a:rPr>
              <a:t>А) </a:t>
            </a:r>
            <a:r>
              <a:rPr b="1" dirty="0" sz="4400" lang="ky-KG" smtClean="0">
                <a:solidFill>
                  <a:schemeClr val="accent1"/>
                </a:solidFill>
              </a:rPr>
              <a:t>Аристотель</a:t>
            </a:r>
          </a:p>
          <a:p>
            <a:r>
              <a:rPr b="1" dirty="0" sz="4400" lang="ky-KG" smtClean="0">
                <a:solidFill>
                  <a:srgbClr val="7030A0"/>
                </a:solidFill>
              </a:rPr>
              <a:t>Б) </a:t>
            </a:r>
            <a:r>
              <a:rPr b="1" dirty="0" sz="4400" lang="ky-KG" smtClean="0">
                <a:solidFill>
                  <a:schemeClr val="accent1"/>
                </a:solidFill>
              </a:rPr>
              <a:t>Архимед</a:t>
            </a:r>
            <a:r>
              <a:rPr b="1" dirty="0" sz="4400" lang="ky-KG" smtClean="0">
                <a:solidFill>
                  <a:srgbClr val="7030A0"/>
                </a:solidFill>
              </a:rPr>
              <a:t/>
            </a:r>
            <a:br>
              <a:rPr b="1" dirty="0" sz="4400" lang="ky-KG" smtClean="0">
                <a:solidFill>
                  <a:srgbClr val="7030A0"/>
                </a:solidFill>
              </a:rPr>
            </a:br>
            <a:r>
              <a:rPr b="1" dirty="0" sz="4400" lang="ky-KG" smtClean="0">
                <a:solidFill>
                  <a:srgbClr val="7030A0"/>
                </a:solidFill>
              </a:rPr>
              <a:t>В) </a:t>
            </a:r>
            <a:r>
              <a:rPr b="1" dirty="0" sz="4400" lang="ky-KG" smtClean="0">
                <a:solidFill>
                  <a:schemeClr val="accent1"/>
                </a:solidFill>
              </a:rPr>
              <a:t>Ньютон</a:t>
            </a:r>
            <a:r>
              <a:rPr b="1" dirty="0" sz="4400" lang="ky-KG" smtClean="0">
                <a:solidFill>
                  <a:srgbClr val="7030A0"/>
                </a:solidFill>
              </a:rPr>
              <a:t/>
            </a:r>
            <a:br>
              <a:rPr b="1" dirty="0" sz="4400" lang="ky-KG" smtClean="0">
                <a:solidFill>
                  <a:srgbClr val="7030A0"/>
                </a:solidFill>
              </a:rPr>
            </a:br>
            <a:r>
              <a:rPr b="1" dirty="0" sz="4400" lang="ky-KG" smtClean="0">
                <a:solidFill>
                  <a:srgbClr val="7030A0"/>
                </a:solidFill>
              </a:rPr>
              <a:t>Г) </a:t>
            </a:r>
            <a:r>
              <a:rPr b="1" dirty="0" sz="4400" lang="ky-KG" smtClean="0">
                <a:solidFill>
                  <a:schemeClr val="accent1"/>
                </a:solidFill>
              </a:rPr>
              <a:t>Ломоносов</a:t>
            </a:r>
            <a:endParaRPr b="1" dirty="0" sz="4800" i="1" lang="ru-RU">
              <a:solidFill>
                <a:schemeClr val="accent1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xmlns:p14="http://schemas.microsoft.com/office/powerpoint/2010/main" spd="slow" p14:dur="1500">
        <p14:window dir="vert"/>
      </p:transition>
    </mc:Choice>
    <mc:Fallback>
      <p:transition spd="slow">
        <p:fade/>
      </p:transition>
    </mc:Fallback>
  </mc:AlternateContent>
  <p:timing>
    <p:tnLst>
      <p:par>
        <p:cTn dur="indefinite" id="1" nodeType="tmRoot" restart="never">
          <p:childTnLst>
            <p:seq concurrent="1" nextAc="seek">
              <p:cTn dur="indefinite" id="2" nodeType="mainSeq">
                <p:childTnLst>
                  <p:par>
                    <p:cTn fill="hold" id="3">
                      <p:stCondLst>
                        <p:cond delay="indefinite"/>
                      </p:stCondLst>
                      <p:childTnLst>
                        <p:par>
                          <p:cTn fill="hold" id="4">
                            <p:stCondLst>
                              <p:cond delay="0"/>
                            </p:stCondLst>
                            <p:childTnLst>
                              <p:par>
                                <p:cTn fill="hold" grpId="0" id="5" nodeType="clickEffect" presetClass="entr" presetID="2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 id="6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6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dur="500" id="7"/>
                                        <p:tgtEl>
                                          <p:spTgt spid="10486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48677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27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80" name="Скругленный прямоугольник 4"/>
          <p:cNvSpPr/>
          <p:nvPr/>
        </p:nvSpPr>
        <p:spPr>
          <a:xfrm>
            <a:off x="1275008" y="4190427"/>
            <a:ext cx="7686112" cy="592428"/>
          </a:xfrm>
          <a:prstGeom prst="roundRect"/>
          <a:solidFill>
            <a:schemeClr val="accent4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 rtlCol="0"/>
          <a:p>
            <a:pPr algn="ctr"/>
            <a:endParaRPr lang="ru-RU"/>
          </a:p>
        </p:txBody>
      </p:sp>
      <p:sp>
        <p:nvSpPr>
          <p:cNvPr id="1048681" name="6-конечная звезда 1"/>
          <p:cNvSpPr/>
          <p:nvPr/>
        </p:nvSpPr>
        <p:spPr>
          <a:xfrm>
            <a:off x="10202779" y="5245768"/>
            <a:ext cx="1780674" cy="1612232"/>
          </a:xfrm>
          <a:prstGeom prst="star6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 rtlCol="0"/>
          <a:p>
            <a:pPr algn="ctr"/>
            <a:r>
              <a:rPr b="1" dirty="0" sz="4400" lang="ky-KG" smtClean="0"/>
              <a:t>30</a:t>
            </a:r>
            <a:endParaRPr b="1" dirty="0" sz="4400" lang="ru-RU"/>
          </a:p>
        </p:txBody>
      </p:sp>
      <p:sp>
        <p:nvSpPr>
          <p:cNvPr id="1048682" name="TextBox 3"/>
          <p:cNvSpPr txBox="1"/>
          <p:nvPr/>
        </p:nvSpPr>
        <p:spPr>
          <a:xfrm>
            <a:off x="1116169" y="1304980"/>
            <a:ext cx="11075831" cy="3477875"/>
          </a:xfrm>
          <a:prstGeom prst="rect"/>
          <a:noFill/>
        </p:spPr>
        <p:txBody>
          <a:bodyPr rtlCol="0" wrap="square">
            <a:spAutoFit/>
          </a:bodyPr>
          <a:p>
            <a:r>
              <a:rPr b="1" dirty="0" sz="4400" lang="ru-RU" smtClean="0">
                <a:solidFill>
                  <a:schemeClr val="accent1"/>
                </a:solidFill>
                <a:latin typeface="A97_Oktom_Times" pitchFamily="18" charset="0"/>
              </a:rPr>
              <a:t>3.Кучту </a:t>
            </a:r>
            <a:r>
              <a:rPr b="1" dirty="0" sz="4400" lang="ru-RU" err="1" smtClean="0">
                <a:solidFill>
                  <a:schemeClr val="accent1"/>
                </a:solidFill>
                <a:latin typeface="A97_Oktom_Times" pitchFamily="18" charset="0"/>
              </a:rPr>
              <a:t>олчоочу</a:t>
            </a:r>
            <a:r>
              <a:rPr b="1" dirty="0" sz="4400" lang="ru-RU" smtClean="0">
                <a:solidFill>
                  <a:schemeClr val="accent1"/>
                </a:solidFill>
                <a:latin typeface="A97_Oktom_Times" pitchFamily="18" charset="0"/>
              </a:rPr>
              <a:t> прибор </a:t>
            </a:r>
            <a:r>
              <a:rPr b="1" dirty="0" sz="4400" lang="ru-RU" err="1" smtClean="0">
                <a:solidFill>
                  <a:schemeClr val="accent1"/>
                </a:solidFill>
                <a:latin typeface="A97_Oktom_Times" pitchFamily="18" charset="0"/>
              </a:rPr>
              <a:t>кайсы</a:t>
            </a:r>
            <a:r>
              <a:rPr b="1" dirty="0" sz="4400" lang="ru-RU" smtClean="0">
                <a:solidFill>
                  <a:schemeClr val="accent1"/>
                </a:solidFill>
                <a:latin typeface="A97_Oktom_Times" pitchFamily="18" charset="0"/>
              </a:rPr>
              <a:t>?  </a:t>
            </a:r>
          </a:p>
          <a:p>
            <a:r>
              <a:rPr b="1" dirty="0" sz="4400" lang="ky-KG" smtClean="0">
                <a:solidFill>
                  <a:srgbClr val="7030A0"/>
                </a:solidFill>
              </a:rPr>
              <a:t>А) </a:t>
            </a:r>
            <a:r>
              <a:rPr b="1" dirty="0" sz="4400" lang="ky-KG" smtClean="0">
                <a:solidFill>
                  <a:srgbClr val="002060"/>
                </a:solidFill>
              </a:rPr>
              <a:t>Тараза</a:t>
            </a:r>
          </a:p>
          <a:p>
            <a:r>
              <a:rPr b="1" dirty="0" sz="4400" lang="ky-KG" smtClean="0">
                <a:solidFill>
                  <a:srgbClr val="7030A0"/>
                </a:solidFill>
              </a:rPr>
              <a:t>Б) </a:t>
            </a:r>
            <a:r>
              <a:rPr b="1" dirty="0" sz="4400" lang="ky-KG" smtClean="0">
                <a:solidFill>
                  <a:srgbClr val="002060"/>
                </a:solidFill>
              </a:rPr>
              <a:t>Спидометр</a:t>
            </a:r>
            <a:r>
              <a:rPr b="1" dirty="0" sz="4400" lang="ky-KG" smtClean="0">
                <a:solidFill>
                  <a:srgbClr val="7030A0"/>
                </a:solidFill>
              </a:rPr>
              <a:t/>
            </a:r>
            <a:br>
              <a:rPr b="1" dirty="0" sz="4400" lang="ky-KG" smtClean="0">
                <a:solidFill>
                  <a:srgbClr val="7030A0"/>
                </a:solidFill>
              </a:rPr>
            </a:br>
            <a:r>
              <a:rPr b="1" dirty="0" sz="4400" lang="ky-KG" smtClean="0">
                <a:solidFill>
                  <a:srgbClr val="7030A0"/>
                </a:solidFill>
              </a:rPr>
              <a:t>В) </a:t>
            </a:r>
            <a:r>
              <a:rPr b="1" dirty="0" sz="4400" lang="ky-KG" smtClean="0">
                <a:solidFill>
                  <a:srgbClr val="002060"/>
                </a:solidFill>
              </a:rPr>
              <a:t>Барометр</a:t>
            </a:r>
          </a:p>
          <a:p>
            <a:r>
              <a:rPr b="1" dirty="0" sz="4400" lang="ky-KG" smtClean="0">
                <a:solidFill>
                  <a:srgbClr val="7030A0"/>
                </a:solidFill>
              </a:rPr>
              <a:t>Г) </a:t>
            </a:r>
            <a:r>
              <a:rPr b="1" dirty="0" sz="4400" lang="ky-KG" smtClean="0">
                <a:solidFill>
                  <a:srgbClr val="002060"/>
                </a:solidFill>
              </a:rPr>
              <a:t>Динамометр</a:t>
            </a:r>
            <a:endParaRPr b="1" dirty="0" sz="4400" lang="ru-RU">
              <a:solidFill>
                <a:srgbClr val="002060"/>
              </a:solidFill>
            </a:endParaRPr>
          </a:p>
        </p:txBody>
      </p:sp>
    </p:spTree>
  </p:cSld>
  <p:clrMapOvr>
    <a:masterClrMapping/>
  </p:clrMapOvr>
  <p:transition spd="slow">
    <p:wipe/>
  </p:transition>
  <p:timing>
    <p:tnLst>
      <p:par>
        <p:cTn dur="indefinite" id="1" nodeType="tmRoot" restart="never">
          <p:childTnLst>
            <p:seq concurrent="1" nextAc="seek">
              <p:cTn dur="indefinite" id="2" nodeType="mainSeq">
                <p:childTnLst>
                  <p:par>
                    <p:cTn fill="hold" id="3">
                      <p:stCondLst>
                        <p:cond delay="indefinite"/>
                      </p:stCondLst>
                      <p:childTnLst>
                        <p:par>
                          <p:cTn fill="hold" id="4">
                            <p:stCondLst>
                              <p:cond delay="0"/>
                            </p:stCondLst>
                            <p:childTnLst>
                              <p:par>
                                <p:cTn fill="hold" grpId="0" id="5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 id="6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6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dur="500" id="7"/>
                                        <p:tgtEl>
                                          <p:spTgt spid="10486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48680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28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83" name="TextBox 1"/>
          <p:cNvSpPr txBox="1"/>
          <p:nvPr/>
        </p:nvSpPr>
        <p:spPr>
          <a:xfrm>
            <a:off x="272955" y="1084597"/>
            <a:ext cx="11757120" cy="5524589"/>
          </a:xfrm>
          <a:prstGeom prst="rect"/>
          <a:noFill/>
        </p:spPr>
        <p:txBody>
          <a:bodyPr rtlCol="0" wrap="square">
            <a:spAutoFit/>
          </a:bodyPr>
          <a:p>
            <a:r>
              <a:rPr b="1" dirty="0" sz="28700" lang="ky-KG" smtClean="0">
                <a:solidFill>
                  <a:srgbClr val="FF0000"/>
                </a:solidFill>
              </a:rPr>
              <a:t>2-тур</a:t>
            </a:r>
          </a:p>
          <a:p>
            <a:pPr algn="ctr"/>
            <a:r>
              <a:rPr b="1" dirty="0" sz="6600" lang="ky-KG" smtClean="0">
                <a:solidFill>
                  <a:srgbClr val="FF0000"/>
                </a:solidFill>
              </a:rPr>
              <a:t>(8 ОКУУЧУ, КАТЕГОРИЯЛАР)</a:t>
            </a:r>
            <a:endParaRPr b="1" dirty="0" sz="6600" lang="ru-RU">
              <a:solidFill>
                <a:srgbClr val="FF0000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  <p:timing>
    <p:tnLst>
      <p:par>
        <p:cTn dur="indefinite" id="1" nodeType="tmRoot" restart="never">
          <p:childTnLst>
            <p:seq concurrent="1" nextAc="seek">
              <p:cTn dur="indefinite" id="2" nodeType="mainSeq">
                <p:childTnLst>
                  <p:par>
                    <p:cTn fill="hold" id="3">
                      <p:stCondLst>
                        <p:cond delay="indefinite"/>
                      </p:stCondLst>
                      <p:childTnLst>
                        <p:par>
                          <p:cTn fill="hold" id="4">
                            <p:stCondLst>
                              <p:cond delay="0"/>
                            </p:stCondLst>
                            <p:childTnLst>
                              <p:par>
                                <p:cTn fill="hold" grpId="0" id="5" nodeType="clickEffect" presetClass="entr" presetID="35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 id="6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6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dur="2000" id="7"/>
                                        <p:tgtEl>
                                          <p:spTgt spid="104868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dur="2000" fill="hold" id="8"/>
                                        <p:tgtEl>
                                          <p:spTgt spid="104868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.0"/>
                                          </p:val>
                                        </p:tav>
                                        <p:tav tm="100000">
                                          <p:val>
                                            <p:fltVal val="0.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dur="2000" fill="hold" id="9"/>
                                        <p:tgtEl>
                                          <p:spTgt spid="104868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dur="2000" fill="hold" id="10"/>
                                        <p:tgtEl>
                                          <p:spTgt spid="104868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48683" grpId="0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29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84" name="Багетная рамка 15"/>
          <p:cNvSpPr/>
          <p:nvPr/>
        </p:nvSpPr>
        <p:spPr>
          <a:xfrm>
            <a:off x="572872" y="320110"/>
            <a:ext cx="2794716" cy="1368152"/>
          </a:xfrm>
          <a:prstGeom prst="bevel"/>
          <a:gradFill flip="none" rotWithShape="1">
            <a:gsLst>
              <a:gs pos="42000">
                <a:srgbClr val="7030A0"/>
              </a:gs>
              <a:gs pos="81000">
                <a:srgbClr val="FF0000"/>
              </a:gs>
              <a:gs pos="100000">
                <a:srgbClr val="FFFF00"/>
              </a:gs>
            </a:gsLst>
            <a:path path="circle">
              <a:fillToRect l="50000" t="50000" r="50000" b="50000"/>
            </a:path>
          </a:gradFill>
          <a:effectLst>
            <a:glow rad="698500">
              <a:schemeClr val="accent1">
                <a:alpha val="40000"/>
              </a:schemeClr>
            </a:glow>
            <a:reflection algn="bl" dir="5400000" endPos="0" rotWithShape="0" sy="-100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 rtlCol="0"/>
          <a:p>
            <a:pPr algn="ctr"/>
            <a:r>
              <a:rPr b="1" dirty="0" lang="ky-KG" smtClean="0"/>
              <a:t>Бирдиктер</a:t>
            </a:r>
            <a:endParaRPr b="1" dirty="0" lang="ru-RU"/>
          </a:p>
        </p:txBody>
      </p:sp>
      <p:sp>
        <p:nvSpPr>
          <p:cNvPr id="1048685" name="Багетная рамка 16"/>
          <p:cNvSpPr/>
          <p:nvPr/>
        </p:nvSpPr>
        <p:spPr>
          <a:xfrm>
            <a:off x="4571046" y="1235877"/>
            <a:ext cx="2869595" cy="1318066"/>
          </a:xfrm>
          <a:prstGeom prst="bevel"/>
          <a:gradFill flip="none" rotWithShape="1">
            <a:gsLst>
              <a:gs pos="42000">
                <a:srgbClr val="7030A0"/>
              </a:gs>
              <a:gs pos="81000">
                <a:srgbClr val="FF0000"/>
              </a:gs>
              <a:gs pos="100000">
                <a:srgbClr val="FFFF00"/>
              </a:gs>
            </a:gsLst>
            <a:path path="circle">
              <a:fillToRect l="50000" t="50000" r="50000" b="50000"/>
            </a:path>
          </a:gradFill>
          <a:effectLst>
            <a:glow rad="698500">
              <a:schemeClr val="accent1">
                <a:alpha val="40000"/>
              </a:schemeClr>
            </a:glow>
            <a:reflection algn="bl" dir="5400000" endPos="0" rotWithShape="0" sy="-100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 rtlCol="0"/>
          <a:p>
            <a:pPr algn="ctr"/>
            <a:r>
              <a:rPr b="1" dirty="0" sz="2000" lang="ru-RU" err="1" smtClean="0"/>
              <a:t>Окумуштуулар</a:t>
            </a:r>
            <a:endParaRPr b="1" dirty="0" sz="2000" lang="ru-RU"/>
          </a:p>
        </p:txBody>
      </p:sp>
      <p:sp>
        <p:nvSpPr>
          <p:cNvPr id="1048686" name="Багетная рамка 17"/>
          <p:cNvSpPr/>
          <p:nvPr/>
        </p:nvSpPr>
        <p:spPr>
          <a:xfrm>
            <a:off x="8658200" y="370196"/>
            <a:ext cx="2574324" cy="1318066"/>
          </a:xfrm>
          <a:prstGeom prst="bevel"/>
          <a:gradFill flip="none" rotWithShape="1">
            <a:gsLst>
              <a:gs pos="42000">
                <a:srgbClr val="7030A0"/>
              </a:gs>
              <a:gs pos="81000">
                <a:srgbClr val="FF0000"/>
              </a:gs>
              <a:gs pos="100000">
                <a:srgbClr val="FFFF00"/>
              </a:gs>
            </a:gsLst>
            <a:path path="circle">
              <a:fillToRect l="50000" t="50000" r="50000" b="50000"/>
            </a:path>
          </a:gradFill>
          <a:effectLst>
            <a:glow rad="698500">
              <a:schemeClr val="accent1">
                <a:alpha val="40000"/>
              </a:schemeClr>
            </a:glow>
            <a:reflection algn="bl" dir="5400000" endPos="0" rotWithShape="0" sy="-100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 rtlCol="0"/>
          <a:p>
            <a:pPr algn="ctr"/>
            <a:r>
              <a:rPr b="1" dirty="0" sz="2000" lang="ru-RU" err="1"/>
              <a:t>К</a:t>
            </a:r>
            <a:r>
              <a:rPr b="1" dirty="0" sz="2000" lang="ru-RU" err="1" smtClean="0"/>
              <a:t>убулуштар</a:t>
            </a:r>
            <a:endParaRPr b="1" dirty="0" sz="2000" lang="ru-RU"/>
          </a:p>
        </p:txBody>
      </p:sp>
      <p:sp>
        <p:nvSpPr>
          <p:cNvPr id="1048687" name="Багетная рамка 18"/>
          <p:cNvSpPr/>
          <p:nvPr/>
        </p:nvSpPr>
        <p:spPr>
          <a:xfrm>
            <a:off x="572872" y="2528900"/>
            <a:ext cx="2794716" cy="1368152"/>
          </a:xfrm>
          <a:prstGeom prst="bevel"/>
          <a:gradFill flip="none" rotWithShape="1">
            <a:gsLst>
              <a:gs pos="42000">
                <a:srgbClr val="7030A0"/>
              </a:gs>
              <a:gs pos="81000">
                <a:srgbClr val="FF0000"/>
              </a:gs>
              <a:gs pos="100000">
                <a:srgbClr val="FFFF00"/>
              </a:gs>
            </a:gsLst>
            <a:path path="circle">
              <a:fillToRect l="50000" t="50000" r="50000" b="50000"/>
            </a:path>
          </a:gradFill>
          <a:effectLst>
            <a:glow rad="698500">
              <a:schemeClr val="accent1">
                <a:alpha val="40000"/>
              </a:schemeClr>
            </a:glow>
            <a:reflection algn="bl" dir="5400000" endPos="0" rotWithShape="0" sy="-100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 rtlCol="0"/>
          <a:p>
            <a:pPr algn="ctr"/>
            <a:r>
              <a:rPr b="1" dirty="0" lang="ru-RU" smtClean="0"/>
              <a:t>Физика </a:t>
            </a:r>
            <a:r>
              <a:rPr b="1" dirty="0" lang="ru-RU" err="1" smtClean="0"/>
              <a:t>макалдарда</a:t>
            </a:r>
            <a:endParaRPr b="1" dirty="0" lang="ru-RU"/>
          </a:p>
        </p:txBody>
      </p:sp>
      <p:sp>
        <p:nvSpPr>
          <p:cNvPr id="1048688" name="Багетная рамка 20"/>
          <p:cNvSpPr/>
          <p:nvPr/>
        </p:nvSpPr>
        <p:spPr>
          <a:xfrm>
            <a:off x="8658200" y="2553943"/>
            <a:ext cx="2574324" cy="1368152"/>
          </a:xfrm>
          <a:prstGeom prst="bevel"/>
          <a:gradFill flip="none" rotWithShape="1">
            <a:gsLst>
              <a:gs pos="42000">
                <a:srgbClr val="7030A0"/>
              </a:gs>
              <a:gs pos="81000">
                <a:srgbClr val="FF0000"/>
              </a:gs>
              <a:gs pos="100000">
                <a:srgbClr val="FFFF00"/>
              </a:gs>
            </a:gsLst>
            <a:path path="circle">
              <a:fillToRect l="50000" t="50000" r="50000" b="50000"/>
            </a:path>
          </a:gradFill>
          <a:effectLst>
            <a:glow rad="698500">
              <a:schemeClr val="accent1">
                <a:alpha val="40000"/>
              </a:schemeClr>
            </a:glow>
            <a:reflection algn="bl" dir="5400000" endPos="0" rotWithShape="0" sy="-100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 rtlCol="0"/>
          <a:p>
            <a:pPr algn="ctr"/>
            <a:r>
              <a:rPr b="1" dirty="0" sz="2000" lang="ru-RU" smtClean="0"/>
              <a:t>Физика </a:t>
            </a:r>
            <a:r>
              <a:rPr b="1" dirty="0" sz="2000" lang="ru-RU" err="1" smtClean="0"/>
              <a:t>табышмактарда</a:t>
            </a:r>
            <a:endParaRPr b="1" dirty="0" sz="2000" lang="ru-RU"/>
          </a:p>
        </p:txBody>
      </p:sp>
      <p:sp>
        <p:nvSpPr>
          <p:cNvPr id="1048689" name="Багетная рамка 21">
            <a:hlinkClick r:id="" action="ppaction://noaction"/>
          </p:cNvPr>
          <p:cNvSpPr/>
          <p:nvPr/>
        </p:nvSpPr>
        <p:spPr>
          <a:xfrm>
            <a:off x="572872" y="4881321"/>
            <a:ext cx="2794715" cy="1368152"/>
          </a:xfrm>
          <a:prstGeom prst="bevel"/>
          <a:gradFill flip="none" rotWithShape="1">
            <a:gsLst>
              <a:gs pos="42000">
                <a:srgbClr val="7030A0"/>
              </a:gs>
              <a:gs pos="81000">
                <a:srgbClr val="FF0000"/>
              </a:gs>
              <a:gs pos="100000">
                <a:srgbClr val="FFFF00"/>
              </a:gs>
            </a:gsLst>
            <a:path path="circle">
              <a:fillToRect l="50000" t="50000" r="50000" b="50000"/>
            </a:path>
          </a:gradFill>
          <a:effectLst>
            <a:glow rad="698500">
              <a:schemeClr val="accent1">
                <a:alpha val="40000"/>
              </a:schemeClr>
            </a:glow>
            <a:reflection algn="bl" dir="5400000" endPos="0" rotWithShape="0" sy="-100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 rtlCol="0"/>
          <a:p>
            <a:pPr algn="ctr"/>
            <a:r>
              <a:rPr b="1" dirty="0" sz="2400" lang="ru-RU" smtClean="0"/>
              <a:t>Физика, логика</a:t>
            </a:r>
            <a:endParaRPr b="1" dirty="0" sz="2400" lang="ru-RU"/>
          </a:p>
        </p:txBody>
      </p:sp>
      <p:sp>
        <p:nvSpPr>
          <p:cNvPr id="1048690" name="Багетная рамка 22"/>
          <p:cNvSpPr/>
          <p:nvPr/>
        </p:nvSpPr>
        <p:spPr>
          <a:xfrm>
            <a:off x="4723446" y="4272794"/>
            <a:ext cx="2869595" cy="1368152"/>
          </a:xfrm>
          <a:prstGeom prst="bevel"/>
          <a:gradFill flip="none" rotWithShape="1">
            <a:gsLst>
              <a:gs pos="42000">
                <a:srgbClr val="7030A0"/>
              </a:gs>
              <a:gs pos="81000">
                <a:srgbClr val="FF0000"/>
              </a:gs>
              <a:gs pos="100000">
                <a:srgbClr val="FFFF00"/>
              </a:gs>
            </a:gsLst>
            <a:path path="circle">
              <a:fillToRect l="50000" t="50000" r="50000" b="50000"/>
            </a:path>
          </a:gradFill>
          <a:effectLst>
            <a:glow rad="698500">
              <a:schemeClr val="accent1">
                <a:alpha val="40000"/>
              </a:schemeClr>
            </a:glow>
            <a:reflection algn="bl" dir="5400000" endPos="0" rotWithShape="0" sy="-100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 rtlCol="0"/>
          <a:p>
            <a:pPr algn="ctr"/>
            <a:r>
              <a:rPr b="1" dirty="0" sz="2000" lang="ru-RU" err="1" smtClean="0"/>
              <a:t>Формулалар</a:t>
            </a:r>
            <a:endParaRPr b="1" dirty="0" sz="2000" lang="ru-RU"/>
          </a:p>
        </p:txBody>
      </p:sp>
      <p:sp>
        <p:nvSpPr>
          <p:cNvPr id="1048691" name="Багетная рамка 23"/>
          <p:cNvSpPr/>
          <p:nvPr/>
        </p:nvSpPr>
        <p:spPr>
          <a:xfrm>
            <a:off x="8658199" y="4607188"/>
            <a:ext cx="2574325" cy="1368152"/>
          </a:xfrm>
          <a:prstGeom prst="bevel"/>
          <a:gradFill flip="none" rotWithShape="1">
            <a:gsLst>
              <a:gs pos="42000">
                <a:srgbClr val="7030A0"/>
              </a:gs>
              <a:gs pos="81000">
                <a:srgbClr val="FF0000"/>
              </a:gs>
              <a:gs pos="100000">
                <a:srgbClr val="FFFF00"/>
              </a:gs>
            </a:gsLst>
            <a:path path="circle">
              <a:fillToRect l="50000" t="50000" r="50000" b="50000"/>
            </a:path>
          </a:gradFill>
          <a:effectLst>
            <a:glow rad="698500">
              <a:schemeClr val="accent1">
                <a:alpha val="40000"/>
              </a:schemeClr>
            </a:glow>
            <a:reflection algn="bl" dir="5400000" endPos="0" rotWithShape="0" sy="-100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 rtlCol="0"/>
          <a:p>
            <a:pPr algn="ctr"/>
            <a:r>
              <a:rPr b="1" dirty="0" sz="2000" lang="ru-RU" smtClean="0"/>
              <a:t>Астрономия</a:t>
            </a:r>
            <a:endParaRPr b="1" dirty="0" sz="2000" lang="ru-RU"/>
          </a:p>
        </p:txBody>
      </p:sp>
      <p:sp>
        <p:nvSpPr>
          <p:cNvPr id="1048692" name="Управляющая кнопка: домой 2">
            <a:hlinkClick r:id="" action="ppaction://noaction" highlightClick="1"/>
          </p:cNvPr>
          <p:cNvSpPr/>
          <p:nvPr/>
        </p:nvSpPr>
        <p:spPr>
          <a:xfrm>
            <a:off x="10921285" y="5640946"/>
            <a:ext cx="1171977" cy="1217054"/>
          </a:xfrm>
          <a:prstGeom prst="actionButtonHome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 rtlCol="0"/>
          <a:p>
            <a:pPr algn="ctr"/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xmlns:p14="http://schemas.microsoft.com/office/powerpoint/2010/main" spd="slow" p14:dur="1400">
        <p14:ripple/>
      </p:transition>
    </mc:Choice>
    <mc:Fallback>
      <p:transition spd="slow">
        <p:fade/>
      </p:transition>
    </mc:Fallback>
  </mc:AlternateContent>
  <p:timing/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30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93" name="6-конечная звезда 1"/>
          <p:cNvSpPr/>
          <p:nvPr/>
        </p:nvSpPr>
        <p:spPr>
          <a:xfrm>
            <a:off x="10282989" y="5213684"/>
            <a:ext cx="1909011" cy="1644316"/>
          </a:xfrm>
          <a:prstGeom prst="star6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 rtlCol="0"/>
          <a:p>
            <a:pPr algn="ctr"/>
            <a:r>
              <a:rPr b="1" dirty="0" sz="4400" lang="ky-KG"/>
              <a:t>1</a:t>
            </a:r>
            <a:endParaRPr b="1" dirty="0" sz="4400" lang="ru-RU"/>
          </a:p>
        </p:txBody>
      </p:sp>
      <p:sp>
        <p:nvSpPr>
          <p:cNvPr id="1048694" name="Багетная рамка 2"/>
          <p:cNvSpPr/>
          <p:nvPr/>
        </p:nvSpPr>
        <p:spPr>
          <a:xfrm>
            <a:off x="1267097" y="111104"/>
            <a:ext cx="9810206" cy="933925"/>
          </a:xfrm>
          <a:prstGeom prst="bevel"/>
          <a:gradFill flip="none" rotWithShape="1">
            <a:gsLst>
              <a:gs pos="42000">
                <a:srgbClr val="7030A0"/>
              </a:gs>
              <a:gs pos="81000">
                <a:srgbClr val="FF0000"/>
              </a:gs>
              <a:gs pos="100000">
                <a:srgbClr val="FFFF00"/>
              </a:gs>
            </a:gsLst>
            <a:path path="circle">
              <a:fillToRect l="50000" t="50000" r="50000" b="50000"/>
            </a:path>
          </a:gradFill>
          <a:effectLst>
            <a:glow rad="698500">
              <a:schemeClr val="accent1">
                <a:alpha val="40000"/>
              </a:schemeClr>
            </a:glow>
            <a:reflection algn="bl" dir="5400000" endPos="0" rotWithShape="0" sy="-100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 rtlCol="0"/>
          <a:p>
            <a:pPr algn="ctr"/>
            <a:r>
              <a:rPr b="1" dirty="0" sz="2800" lang="ky-KG" smtClean="0"/>
              <a:t>Бирдиктер</a:t>
            </a:r>
            <a:endParaRPr b="1" dirty="0" sz="2800" lang="ru-RU"/>
          </a:p>
        </p:txBody>
      </p:sp>
      <p:sp>
        <p:nvSpPr>
          <p:cNvPr id="1048695" name="Прямоугольник 3"/>
          <p:cNvSpPr/>
          <p:nvPr/>
        </p:nvSpPr>
        <p:spPr>
          <a:xfrm>
            <a:off x="963883" y="1375030"/>
            <a:ext cx="10416633" cy="1938992"/>
          </a:xfrm>
          <a:prstGeom prst="rect"/>
          <a:noFill/>
        </p:spPr>
        <p:txBody>
          <a:bodyPr bIns="45720" lIns="91440" rIns="91440" tIns="45720" wrap="none">
            <a:spAutoFit/>
          </a:bodyPr>
          <a:p>
            <a:pPr algn="ctr"/>
            <a:r>
              <a:rPr b="1" dirty="0" sz="3600" lang="ru-RU" err="1" smtClean="0">
                <a:ln w="0"/>
                <a:solidFill>
                  <a:sysClr lastClr="000000" val="windowText"/>
                </a:solidFill>
                <a:effectLst>
                  <a:outerShdw algn="tl" blurRad="38100" dir="2700000" dist="19050" rotWithShape="0">
                    <a:schemeClr val="dk1">
                      <a:alpha val="40000"/>
                    </a:schemeClr>
                  </a:outerShdw>
                </a:effectLst>
              </a:rPr>
              <a:t>Кыймыл</a:t>
            </a:r>
            <a:r>
              <a:rPr b="1" dirty="0" sz="3600" lang="ru-RU" smtClean="0">
                <a:ln w="0"/>
                <a:solidFill>
                  <a:sysClr lastClr="000000" val="windowText"/>
                </a:solidFill>
                <a:effectLst>
                  <a:outerShdw algn="tl" blurRad="38100" dir="2700000" dist="19050" rotWithShape="0">
                    <a:schemeClr val="dk1">
                      <a:alpha val="40000"/>
                    </a:schemeClr>
                  </a:outerShdw>
                </a:effectLst>
              </a:rPr>
              <a:t>, секунд, </a:t>
            </a:r>
            <a:r>
              <a:rPr b="1" dirty="0" sz="3600" lang="ru-RU" err="1" smtClean="0">
                <a:ln w="0"/>
                <a:solidFill>
                  <a:sysClr lastClr="000000" val="windowText"/>
                </a:solidFill>
                <a:effectLst>
                  <a:outerShdw algn="tl" blurRad="38100" dir="2700000" dist="19050" rotWithShape="0">
                    <a:schemeClr val="dk1">
                      <a:alpha val="40000"/>
                    </a:schemeClr>
                  </a:outerShdw>
                </a:effectLst>
              </a:rPr>
              <a:t>саат</a:t>
            </a:r>
            <a:r>
              <a:rPr b="1" dirty="0" sz="3600" lang="ru-RU" smtClean="0">
                <a:ln w="0"/>
                <a:solidFill>
                  <a:sysClr lastClr="000000" val="windowText"/>
                </a:solidFill>
                <a:effectLst>
                  <a:outerShdw algn="tl" blurRad="38100" dir="2700000" dist="19050" rotWithShape="0">
                    <a:schemeClr val="dk1">
                      <a:alpha val="40000"/>
                    </a:schemeClr>
                  </a:outerShdw>
                </a:effectLst>
              </a:rPr>
              <a:t>, импульс, </a:t>
            </a:r>
            <a:r>
              <a:rPr b="1" dirty="0" sz="3600" lang="ru-RU" err="1" smtClean="0">
                <a:ln w="0"/>
                <a:solidFill>
                  <a:sysClr lastClr="000000" val="windowText"/>
                </a:solidFill>
                <a:effectLst>
                  <a:outerShdw algn="tl" blurRad="38100" dir="2700000" dist="19050" rotWithShape="0">
                    <a:schemeClr val="dk1">
                      <a:alpha val="40000"/>
                    </a:schemeClr>
                  </a:outerShdw>
                </a:effectLst>
              </a:rPr>
              <a:t>термелуу</a:t>
            </a:r>
            <a:r>
              <a:rPr b="1" dirty="0" sz="6000" lang="ru-RU" smtClean="0">
                <a:ln w="0"/>
                <a:solidFill>
                  <a:sysClr lastClr="000000" val="windowText"/>
                </a:solidFill>
                <a:effectLst>
                  <a:outerShdw algn="tl" blurRad="38100" dir="2700000" dist="19050" rotWithShape="0">
                    <a:schemeClr val="dk1">
                      <a:alpha val="40000"/>
                    </a:schemeClr>
                  </a:outerShdw>
                </a:effectLst>
              </a:rPr>
              <a:t>,</a:t>
            </a:r>
          </a:p>
          <a:p>
            <a:pPr algn="ctr"/>
            <a:r>
              <a:rPr b="1" dirty="0" sz="6000" lang="ru-RU" smtClean="0">
                <a:ln w="0"/>
                <a:solidFill>
                  <a:sysClr lastClr="000000" val="windowText"/>
                </a:solidFill>
                <a:effectLst>
                  <a:outerShdw algn="tl" blurRad="38100" dir="2700000" dist="19050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b="1" dirty="0" sz="3600" lang="ru-RU" smtClean="0">
                <a:ln w="0"/>
                <a:solidFill>
                  <a:sysClr lastClr="000000" val="windowText"/>
                </a:solidFill>
                <a:effectLst>
                  <a:outerShdw algn="tl" blurRad="38100" dir="2700000" dist="19050" rotWithShape="0">
                    <a:schemeClr val="dk1">
                      <a:alpha val="40000"/>
                    </a:schemeClr>
                  </a:outerShdw>
                </a:effectLst>
              </a:rPr>
              <a:t>Паскаль, Архимед, Ньютон</a:t>
            </a:r>
            <a:endParaRPr b="1" dirty="0" sz="3600" lang="ru-RU">
              <a:ln w="0"/>
              <a:solidFill>
                <a:sysClr lastClr="000000" val="windowText"/>
              </a:solidFill>
              <a:effectLst>
                <a:outerShdw algn="tl" blurRad="38100" dir="2700000" dist="19050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048696" name="Прямоугольник 4"/>
          <p:cNvSpPr/>
          <p:nvPr/>
        </p:nvSpPr>
        <p:spPr>
          <a:xfrm>
            <a:off x="2250744" y="3825011"/>
            <a:ext cx="7842910" cy="1569660"/>
          </a:xfrm>
          <a:prstGeom prst="rect"/>
          <a:solidFill>
            <a:schemeClr val="accent5">
              <a:lumMod val="60000"/>
              <a:lumOff val="40000"/>
            </a:schemeClr>
          </a:solidFill>
        </p:spPr>
        <p:txBody>
          <a:bodyPr bIns="45720" lIns="91440" rIns="91440" tIns="45720" wrap="square">
            <a:spAutoFit/>
          </a:bodyPr>
          <a:p>
            <a:pPr algn="ctr"/>
            <a:r>
              <a:rPr b="1" dirty="0" sz="3600" lang="ru-RU" smtClean="0">
                <a:ln w="0"/>
                <a:solidFill>
                  <a:sysClr lastClr="000000" val="windowText"/>
                </a:solidFill>
                <a:effectLst>
                  <a:outerShdw algn="tl" blurRad="38100" dir="2700000" dist="19050" rotWithShape="0">
                    <a:schemeClr val="dk1">
                      <a:alpha val="40000"/>
                    </a:schemeClr>
                  </a:outerShdw>
                </a:effectLst>
              </a:rPr>
              <a:t>секунд, </a:t>
            </a:r>
            <a:r>
              <a:rPr b="1" dirty="0" sz="3600" lang="ru-RU" err="1" smtClean="0">
                <a:ln w="0"/>
                <a:solidFill>
                  <a:sysClr lastClr="000000" val="windowText"/>
                </a:solidFill>
                <a:effectLst>
                  <a:outerShdw algn="tl" blurRad="38100" dir="2700000" dist="19050" rotWithShape="0">
                    <a:schemeClr val="dk1">
                      <a:alpha val="40000"/>
                    </a:schemeClr>
                  </a:outerShdw>
                </a:effectLst>
              </a:rPr>
              <a:t>саат</a:t>
            </a:r>
            <a:r>
              <a:rPr b="1" dirty="0" sz="3600" lang="ru-RU" smtClean="0">
                <a:ln w="0"/>
                <a:solidFill>
                  <a:sysClr lastClr="000000" val="windowText"/>
                </a:solidFill>
                <a:effectLst>
                  <a:outerShdw algn="tl" blurRad="38100" dir="2700000" dist="19050" rotWithShape="0">
                    <a:schemeClr val="dk1">
                      <a:alpha val="40000"/>
                    </a:schemeClr>
                  </a:outerShdw>
                </a:effectLst>
              </a:rPr>
              <a:t>, </a:t>
            </a:r>
            <a:endParaRPr b="1" dirty="0" sz="6000" lang="ru-RU" smtClean="0">
              <a:ln w="0"/>
              <a:solidFill>
                <a:sysClr lastClr="000000" val="windowText"/>
              </a:solidFill>
              <a:effectLst>
                <a:outerShdw algn="tl" blurRad="38100" dir="2700000" dist="19050" rotWithShape="0">
                  <a:schemeClr val="dk1">
                    <a:alpha val="40000"/>
                  </a:schemeClr>
                </a:outerShdw>
              </a:effectLst>
            </a:endParaRPr>
          </a:p>
          <a:p>
            <a:pPr algn="ctr"/>
            <a:r>
              <a:rPr b="1" dirty="0" sz="6000" lang="ru-RU" smtClean="0">
                <a:ln w="0"/>
                <a:solidFill>
                  <a:sysClr lastClr="000000" val="windowText"/>
                </a:solidFill>
                <a:effectLst>
                  <a:outerShdw algn="tl" blurRad="38100" dir="2700000" dist="19050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b="1" dirty="0" sz="3600" lang="ru-RU" smtClean="0">
                <a:ln w="0"/>
                <a:solidFill>
                  <a:sysClr lastClr="000000" val="windowText"/>
                </a:solidFill>
                <a:effectLst>
                  <a:outerShdw algn="tl" blurRad="38100" dir="2700000" dist="19050" rotWithShape="0">
                    <a:schemeClr val="dk1">
                      <a:alpha val="40000"/>
                    </a:schemeClr>
                  </a:outerShdw>
                </a:effectLst>
              </a:rPr>
              <a:t>Паскаль, Ньютон</a:t>
            </a:r>
            <a:endParaRPr b="1" dirty="0" sz="3600" lang="ru-RU">
              <a:ln w="0"/>
              <a:solidFill>
                <a:sysClr lastClr="000000" val="windowText"/>
              </a:solidFill>
              <a:effectLst>
                <a:outerShdw algn="tl" blurRad="38100" dir="2700000" dist="19050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xmlns:p14="http://schemas.microsoft.com/office/powerpoint/2010/main" spd="slow" p14:dur="1400">
        <p14:ripple/>
      </p:transition>
    </mc:Choice>
    <mc:Fallback>
      <p:transition spd="slow">
        <p:fade/>
      </p:transition>
    </mc:Fallback>
  </mc:AlternateContent>
  <p:timing>
    <p:tnLst>
      <p:par>
        <p:cTn dur="indefinite" id="1" nodeType="tmRoot" restart="never">
          <p:childTnLst>
            <p:seq concurrent="1" nextAc="seek">
              <p:cTn dur="indefinite" id="2" nodeType="mainSeq">
                <p:childTnLst>
                  <p:par>
                    <p:cTn fill="hold" id="3">
                      <p:stCondLst>
                        <p:cond delay="indefinite"/>
                      </p:stCondLst>
                      <p:childTnLst>
                        <p:par>
                          <p:cTn fill="hold" id="4">
                            <p:stCondLst>
                              <p:cond delay="0"/>
                            </p:stCondLst>
                            <p:childTnLst>
                              <p:par>
                                <p:cTn fill="hold" grpId="0" id="5" nodeType="clickEffect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 id="6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6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 fill="hold" id="7"/>
                                        <p:tgtEl>
                                          <p:spTgt spid="10486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dur="500" fill="hold" id="8"/>
                                        <p:tgtEl>
                                          <p:spTgt spid="10486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 id="9">
                      <p:stCondLst>
                        <p:cond delay="indefinite"/>
                      </p:stCondLst>
                      <p:childTnLst>
                        <p:par>
                          <p:cTn fill="hold" id="10">
                            <p:stCondLst>
                              <p:cond delay="0"/>
                            </p:stCondLst>
                            <p:childTnLst>
                              <p:par>
                                <p:cTn fill="hold" grpId="0" id="11" nodeType="clickEffect" presetClass="entr" presetID="16" presetSubtype="21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 id="12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6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dur="500" id="13"/>
                                        <p:tgtEl>
                                          <p:spTgt spid="10486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48695" grpId="0"/>
      <p:bldP spid="1048696" grpId="0" animBg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3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97" name="Багетная рамка 2"/>
          <p:cNvSpPr/>
          <p:nvPr/>
        </p:nvSpPr>
        <p:spPr>
          <a:xfrm>
            <a:off x="1267097" y="111104"/>
            <a:ext cx="9810206" cy="933925"/>
          </a:xfrm>
          <a:prstGeom prst="bevel"/>
          <a:gradFill flip="none" rotWithShape="1">
            <a:gsLst>
              <a:gs pos="42000">
                <a:srgbClr val="7030A0"/>
              </a:gs>
              <a:gs pos="81000">
                <a:srgbClr val="FF0000"/>
              </a:gs>
              <a:gs pos="100000">
                <a:srgbClr val="FFFF00"/>
              </a:gs>
            </a:gsLst>
            <a:path path="circle">
              <a:fillToRect l="50000" t="50000" r="50000" b="50000"/>
            </a:path>
          </a:gradFill>
          <a:effectLst>
            <a:glow rad="698500">
              <a:schemeClr val="accent1">
                <a:alpha val="40000"/>
              </a:schemeClr>
            </a:glow>
            <a:reflection algn="bl" dir="5400000" endPos="0" rotWithShape="0" sy="-100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 rtlCol="0"/>
          <a:p>
            <a:pPr algn="ctr"/>
            <a:r>
              <a:rPr b="1" dirty="0" sz="3200" lang="ky-KG" smtClean="0"/>
              <a:t>Бирдиктер</a:t>
            </a:r>
            <a:endParaRPr b="1" dirty="0" sz="3200" lang="ru-RU"/>
          </a:p>
        </p:txBody>
      </p:sp>
      <p:sp>
        <p:nvSpPr>
          <p:cNvPr id="1048698" name="Прямоугольник 3"/>
          <p:cNvSpPr/>
          <p:nvPr/>
        </p:nvSpPr>
        <p:spPr>
          <a:xfrm>
            <a:off x="2665672" y="1528499"/>
            <a:ext cx="6333785" cy="1200329"/>
          </a:xfrm>
          <a:prstGeom prst="rect"/>
          <a:noFill/>
        </p:spPr>
        <p:txBody>
          <a:bodyPr bIns="45720" lIns="91440" rIns="91440" tIns="45720" wrap="none">
            <a:spAutoFit/>
          </a:bodyPr>
          <a:p>
            <a:pPr algn="ctr"/>
            <a:r>
              <a:rPr dirty="0" sz="7200" lang="ru-RU" smtClean="0">
                <a:ln w="0"/>
                <a:solidFill>
                  <a:schemeClr val="bg1"/>
                </a:solidFill>
                <a:effectLst>
                  <a:outerShdw algn="tl" blurRad="38100" dir="2700000" dist="19050" rotWithShape="0">
                    <a:schemeClr val="dk1">
                      <a:alpha val="40000"/>
                    </a:schemeClr>
                  </a:outerShdw>
                </a:effectLst>
              </a:rPr>
              <a:t>А, М, Р, </a:t>
            </a:r>
            <a:r>
              <a:rPr dirty="0" sz="7200" lang="en-US" smtClean="0">
                <a:ln w="0"/>
                <a:solidFill>
                  <a:schemeClr val="bg1"/>
                </a:solidFill>
                <a:effectLst>
                  <a:outerShdw algn="tl" blurRad="38100" dir="2700000" dist="19050" rotWithShape="0">
                    <a:schemeClr val="dk1">
                      <a:alpha val="40000"/>
                    </a:schemeClr>
                  </a:outerShdw>
                </a:effectLst>
              </a:rPr>
              <a:t>F</a:t>
            </a:r>
            <a:r>
              <a:rPr dirty="0" sz="7200" lang="ru-RU" smtClean="0">
                <a:ln w="0"/>
                <a:solidFill>
                  <a:schemeClr val="bg1"/>
                </a:solidFill>
                <a:effectLst>
                  <a:outerShdw algn="tl" blurRad="38100" dir="2700000" dist="19050" rotWithShape="0">
                    <a:schemeClr val="dk1">
                      <a:alpha val="40000"/>
                    </a:schemeClr>
                  </a:outerShdw>
                </a:effectLst>
              </a:rPr>
              <a:t>, </a:t>
            </a:r>
            <a:r>
              <a:rPr dirty="0" sz="7200" lang="en-US" smtClean="0">
                <a:ln w="0"/>
                <a:solidFill>
                  <a:schemeClr val="bg1"/>
                </a:solidFill>
                <a:effectLst>
                  <a:outerShdw algn="tl" blurRad="38100" dir="2700000" dist="19050" rotWithShape="0">
                    <a:schemeClr val="dk1">
                      <a:alpha val="40000"/>
                    </a:schemeClr>
                  </a:outerShdw>
                </a:effectLst>
              </a:rPr>
              <a:t>N</a:t>
            </a:r>
            <a:r>
              <a:rPr dirty="0" sz="7200" lang="ru-RU" smtClean="0">
                <a:ln w="0"/>
                <a:solidFill>
                  <a:schemeClr val="bg1"/>
                </a:solidFill>
                <a:effectLst>
                  <a:outerShdw algn="tl" blurRad="38100" dir="2700000" dist="19050" rotWithShape="0">
                    <a:schemeClr val="dk1">
                      <a:alpha val="40000"/>
                    </a:schemeClr>
                  </a:outerShdw>
                </a:effectLst>
              </a:rPr>
              <a:t>,</a:t>
            </a:r>
            <a:r>
              <a:rPr dirty="0" sz="7200" lang="en-US" smtClean="0">
                <a:ln w="0"/>
                <a:solidFill>
                  <a:schemeClr val="bg1"/>
                </a:solidFill>
                <a:effectLst>
                  <a:outerShdw algn="tl" blurRad="38100" dir="2700000" dist="19050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dirty="0" sz="7200" lang="uz-Latn-UZ" smtClean="0">
                <a:ln w="0"/>
                <a:solidFill>
                  <a:schemeClr val="bg1"/>
                </a:solidFill>
                <a:effectLst>
                  <a:outerShdw algn="tl" blurRad="38100" dir="2700000" dist="19050" rotWithShape="0">
                    <a:schemeClr val="dk1">
                      <a:alpha val="40000"/>
                    </a:schemeClr>
                  </a:outerShdw>
                </a:effectLst>
              </a:rPr>
              <a:t>T</a:t>
            </a:r>
            <a:endParaRPr b="0" cap="none" dirty="0" sz="7200" lang="ru-RU" spc="0">
              <a:ln w="0"/>
              <a:solidFill>
                <a:schemeClr val="bg1"/>
              </a:solidFill>
              <a:effectLst>
                <a:outerShdw algn="tl" blurRad="38100" dir="2700000" dist="19050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048699" name="6-конечная звезда 4"/>
          <p:cNvSpPr/>
          <p:nvPr/>
        </p:nvSpPr>
        <p:spPr>
          <a:xfrm>
            <a:off x="10282989" y="5213684"/>
            <a:ext cx="1909011" cy="1644316"/>
          </a:xfrm>
          <a:prstGeom prst="star6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 rtlCol="0"/>
          <a:p>
            <a:pPr algn="ctr"/>
            <a:r>
              <a:rPr b="1" dirty="0" sz="4400" lang="ky-KG"/>
              <a:t>2</a:t>
            </a:r>
            <a:endParaRPr b="1" dirty="0" sz="4400" lang="ru-RU"/>
          </a:p>
        </p:txBody>
      </p:sp>
      <p:sp>
        <p:nvSpPr>
          <p:cNvPr id="1048700" name="Прямоугольник 1"/>
          <p:cNvSpPr/>
          <p:nvPr/>
        </p:nvSpPr>
        <p:spPr>
          <a:xfrm>
            <a:off x="1055203" y="2967335"/>
            <a:ext cx="10081606" cy="2400657"/>
          </a:xfrm>
          <a:prstGeom prst="rect"/>
          <a:noFill/>
        </p:spPr>
        <p:txBody>
          <a:bodyPr bIns="45720" lIns="91440" rIns="91440" tIns="45720" wrap="none">
            <a:spAutoFit/>
          </a:bodyPr>
          <a:p>
            <a:pPr algn="ctr"/>
            <a:r>
              <a:rPr b="1" cap="none" dirty="0" sz="4800" lang="ru-RU" spc="0" err="1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1"/>
                </a:solidFill>
                <a:effectLst>
                  <a:outerShdw algn="tl" blurRad="12700" dir="2700000" dist="38100" rotWithShape="0">
                    <a:schemeClr val="bg1">
                      <a:lumMod val="50000"/>
                    </a:schemeClr>
                  </a:outerShdw>
                </a:effectLst>
              </a:rPr>
              <a:t>Жумуш</a:t>
            </a:r>
            <a:r>
              <a:rPr b="1" cap="none" dirty="0" sz="4800" lang="ru-RU" spc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1"/>
                </a:solidFill>
                <a:effectLst>
                  <a:outerShdw algn="tl" blurRad="12700" dir="2700000" dist="38100" rotWithShape="0">
                    <a:schemeClr val="bg1">
                      <a:lumMod val="50000"/>
                    </a:schemeClr>
                  </a:outerShdw>
                </a:effectLst>
              </a:rPr>
              <a:t>, куч </a:t>
            </a:r>
            <a:r>
              <a:rPr b="1" cap="none" dirty="0" sz="4800" lang="ru-RU" spc="0" err="1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1"/>
                </a:solidFill>
                <a:effectLst>
                  <a:outerShdw algn="tl" blurRad="12700" dir="2700000" dist="38100" rotWithShape="0">
                    <a:schemeClr val="bg1">
                      <a:lumMod val="50000"/>
                    </a:schemeClr>
                  </a:outerShdw>
                </a:effectLst>
              </a:rPr>
              <a:t>моменти</a:t>
            </a:r>
            <a:r>
              <a:rPr b="1" cap="none" dirty="0" sz="4800" lang="ru-RU" spc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1"/>
                </a:solidFill>
                <a:effectLst>
                  <a:outerShdw algn="tl" blurRad="12700" dir="2700000" dist="38100" rotWithShape="0">
                    <a:schemeClr val="bg1">
                      <a:lumMod val="50000"/>
                    </a:schemeClr>
                  </a:outerShdw>
                </a:effectLst>
              </a:rPr>
              <a:t>, </a:t>
            </a:r>
            <a:r>
              <a:rPr b="1" cap="none" dirty="0" sz="4800" lang="ru-RU" spc="0" err="1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1"/>
                </a:solidFill>
                <a:effectLst>
                  <a:outerShdw algn="tl" blurRad="12700" dir="2700000" dist="38100" rotWithShape="0">
                    <a:schemeClr val="bg1">
                      <a:lumMod val="50000"/>
                    </a:schemeClr>
                  </a:outerShdw>
                </a:effectLst>
              </a:rPr>
              <a:t>басым</a:t>
            </a:r>
            <a:r>
              <a:rPr b="1" cap="none" dirty="0" sz="4800" lang="ru-RU" spc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1"/>
                </a:solidFill>
                <a:effectLst>
                  <a:outerShdw algn="tl" blurRad="12700" dir="2700000" dist="38100" rotWithShape="0">
                    <a:schemeClr val="bg1">
                      <a:lumMod val="50000"/>
                    </a:schemeClr>
                  </a:outerShdw>
                </a:effectLst>
              </a:rPr>
              <a:t>,</a:t>
            </a:r>
          </a:p>
          <a:p>
            <a:pPr algn="ctr"/>
            <a:r>
              <a:rPr b="1" dirty="0" sz="4800" lang="ru-RU">
                <a:ln w="9525">
                  <a:solidFill>
                    <a:schemeClr val="bg1"/>
                  </a:solidFill>
                  <a:prstDash val="solid"/>
                </a:ln>
                <a:effectLst>
                  <a:outerShdw algn="tl" blurRad="12700" dir="2700000" dist="38100" rotWithShape="0">
                    <a:schemeClr val="bg1">
                      <a:lumMod val="50000"/>
                    </a:schemeClr>
                  </a:outerShdw>
                </a:effectLst>
              </a:rPr>
              <a:t>к</a:t>
            </a:r>
            <a:r>
              <a:rPr b="1" dirty="0" sz="4800" lang="ru-RU" smtClean="0">
                <a:ln w="9525">
                  <a:solidFill>
                    <a:schemeClr val="bg1"/>
                  </a:solidFill>
                  <a:prstDash val="solid"/>
                </a:ln>
                <a:effectLst>
                  <a:outerShdw algn="tl" blurRad="12700" dir="2700000" dist="38100" rotWithShape="0">
                    <a:schemeClr val="bg1">
                      <a:lumMod val="50000"/>
                    </a:schemeClr>
                  </a:outerShdw>
                </a:effectLst>
              </a:rPr>
              <a:t>уч, </a:t>
            </a:r>
            <a:r>
              <a:rPr b="1" dirty="0" sz="4800" lang="ru-RU" err="1" smtClean="0">
                <a:ln w="9525">
                  <a:solidFill>
                    <a:schemeClr val="bg1"/>
                  </a:solidFill>
                  <a:prstDash val="solid"/>
                </a:ln>
                <a:effectLst>
                  <a:outerShdw algn="tl" blurRad="12700" dir="2700000" dist="38100" rotWithShape="0">
                    <a:schemeClr val="bg1">
                      <a:lumMod val="50000"/>
                    </a:schemeClr>
                  </a:outerShdw>
                </a:effectLst>
              </a:rPr>
              <a:t>кубаттуулук</a:t>
            </a:r>
            <a:r>
              <a:rPr b="1" dirty="0" sz="4800" lang="ru-RU" smtClean="0">
                <a:ln w="9525">
                  <a:solidFill>
                    <a:schemeClr val="bg1"/>
                  </a:solidFill>
                  <a:prstDash val="solid"/>
                </a:ln>
                <a:effectLst>
                  <a:outerShdw algn="tl" blurRad="12700" dir="2700000" dist="38100" rotWithShape="0">
                    <a:schemeClr val="bg1">
                      <a:lumMod val="50000"/>
                    </a:schemeClr>
                  </a:outerShdw>
                </a:effectLst>
              </a:rPr>
              <a:t>, температура</a:t>
            </a:r>
            <a:endParaRPr b="1" cap="none" dirty="0" sz="4800" lang="ru-RU" spc="0" smtClean="0">
              <a:ln w="9525">
                <a:solidFill>
                  <a:schemeClr val="bg1"/>
                </a:solidFill>
                <a:prstDash val="solid"/>
              </a:ln>
              <a:solidFill>
                <a:schemeClr val="tx1"/>
              </a:solidFill>
              <a:effectLst>
                <a:outerShdw algn="tl" blurRad="12700" dir="2700000" dist="38100" rotWithShape="0">
                  <a:schemeClr val="bg1">
                    <a:lumMod val="50000"/>
                  </a:schemeClr>
                </a:outerShdw>
              </a:effectLst>
            </a:endParaRPr>
          </a:p>
          <a:p>
            <a:pPr algn="ctr"/>
            <a:endParaRPr b="1" cap="none" dirty="0" sz="5400" lang="ru-RU" spc="0">
              <a:ln w="9525">
                <a:solidFill>
                  <a:schemeClr val="bg1"/>
                </a:solidFill>
                <a:prstDash val="solid"/>
              </a:ln>
              <a:solidFill>
                <a:schemeClr val="tx1"/>
              </a:solidFill>
              <a:effectLst>
                <a:outerShdw algn="tl" blurRad="12700" dir="2700000" dist="38100" rotWithShape="0">
                  <a:schemeClr val="bg1">
                    <a:lumMod val="50000"/>
                  </a:schemeClr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xmlns:p14="http://schemas.microsoft.com/office/powerpoint/2010/main" spd="slow" p14:dur="1400">
        <p14:ripple/>
      </p:transition>
    </mc:Choice>
    <mc:Fallback>
      <p:transition spd="slow">
        <p:fade/>
      </p:transition>
    </mc:Fallback>
  </mc:AlternateContent>
  <p:timing>
    <p:tnLst>
      <p:par>
        <p:cTn dur="indefinite" id="1" nodeType="tmRoot" restart="never">
          <p:childTnLst>
            <p:seq concurrent="1" nextAc="seek">
              <p:cTn dur="indefinite" id="2" nodeType="mainSeq">
                <p:childTnLst>
                  <p:par>
                    <p:cTn fill="hold" id="3">
                      <p:stCondLst>
                        <p:cond delay="indefinite"/>
                      </p:stCondLst>
                      <p:childTnLst>
                        <p:par>
                          <p:cTn fill="hold" id="4">
                            <p:stCondLst>
                              <p:cond delay="0"/>
                            </p:stCondLst>
                            <p:childTnLst>
                              <p:par>
                                <p:cTn fill="hold" grpId="0" id="5" nodeType="clickEffect" presetClass="entr" presetID="42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 id="6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6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dur="1000" id="7"/>
                                        <p:tgtEl>
                                          <p:spTgt spid="104869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dur="1000" fill="hold" id="8"/>
                                        <p:tgtEl>
                                          <p:spTgt spid="10486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dur="1000" fill="hold" id="9"/>
                                        <p:tgtEl>
                                          <p:spTgt spid="10486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 id="10">
                      <p:stCondLst>
                        <p:cond delay="indefinite"/>
                      </p:stCondLst>
                      <p:childTnLst>
                        <p:par>
                          <p:cTn fill="hold" id="11">
                            <p:stCondLst>
                              <p:cond delay="0"/>
                            </p:stCondLst>
                            <p:childTnLst>
                              <p:par>
                                <p:cTn fill="hold" grpId="0" id="12" nodeType="clickEffect" presetClass="entr" presetID="42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 id="13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7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dur="1000" id="14"/>
                                        <p:tgtEl>
                                          <p:spTgt spid="104870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dur="1000" fill="hold" id="15"/>
                                        <p:tgtEl>
                                          <p:spTgt spid="10487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dur="1000" fill="hold" id="16"/>
                                        <p:tgtEl>
                                          <p:spTgt spid="10487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48698" grpId="0"/>
      <p:bldP spid="1048700" grpId="0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32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194304" name="Таблица 2"/>
          <p:cNvGraphicFramePr>
            <a:graphicFrameLocks noGrp="1"/>
          </p:cNvGraphicFramePr>
          <p:nvPr/>
        </p:nvGraphicFramePr>
        <p:xfrm>
          <a:off x="1666844" y="428605"/>
          <a:ext cx="1071570" cy="600079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71570"/>
              </a:tblGrid>
              <a:tr h="1200159">
                <a:tc>
                  <a:txBody>
                    <a:bodyPr/>
                    <a:p>
                      <a:endParaRPr dirty="0" lang="ru-RU"/>
                    </a:p>
                  </a:txBody>
                </a:tc>
              </a:tr>
              <a:tr h="1200159">
                <a:tc>
                  <a:txBody>
                    <a:bodyPr/>
                    <a:p>
                      <a:endParaRPr dirty="0" lang="ru-RU"/>
                    </a:p>
                  </a:txBody>
                </a:tc>
              </a:tr>
              <a:tr h="1200159">
                <a:tc>
                  <a:txBody>
                    <a:bodyPr/>
                    <a:p>
                      <a:endParaRPr lang="ru-RU"/>
                    </a:p>
                  </a:txBody>
                </a:tc>
              </a:tr>
              <a:tr h="1200159">
                <a:tc>
                  <a:txBody>
                    <a:bodyPr/>
                    <a:p>
                      <a:endParaRPr dirty="0" lang="ru-RU"/>
                    </a:p>
                  </a:txBody>
                </a:tc>
              </a:tr>
              <a:tr h="1200159">
                <a:tc>
                  <a:txBody>
                    <a:bodyPr/>
                    <a:p>
                      <a:endParaRPr dirty="0" lang="ru-RU"/>
                    </a:p>
                  </a:txBody>
                </a:tc>
              </a:tr>
            </a:tbl>
          </a:graphicData>
        </a:graphic>
      </p:graphicFrame>
      <p:sp>
        <p:nvSpPr>
          <p:cNvPr id="1048701" name="Овал 3"/>
          <p:cNvSpPr/>
          <p:nvPr/>
        </p:nvSpPr>
        <p:spPr>
          <a:xfrm>
            <a:off x="1809720" y="571480"/>
            <a:ext cx="928694" cy="785818"/>
          </a:xfrm>
          <a:prstGeom prst="ellipse"/>
          <a:solidFill>
            <a:schemeClr val="bg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 rtlCol="0"/>
          <a:p>
            <a:pPr algn="ctr"/>
            <a:r>
              <a:rPr dirty="0" sz="4000" lang="ky-KG">
                <a:solidFill>
                  <a:schemeClr val="tx1"/>
                </a:solidFill>
              </a:rPr>
              <a:t>1</a:t>
            </a:r>
            <a:endParaRPr dirty="0" sz="4000" lang="ru-RU">
              <a:solidFill>
                <a:schemeClr val="tx1"/>
              </a:solidFill>
            </a:endParaRPr>
          </a:p>
        </p:txBody>
      </p:sp>
      <p:sp>
        <p:nvSpPr>
          <p:cNvPr id="1048702" name="Овал 4"/>
          <p:cNvSpPr/>
          <p:nvPr/>
        </p:nvSpPr>
        <p:spPr>
          <a:xfrm>
            <a:off x="1809720" y="1857364"/>
            <a:ext cx="928694" cy="785818"/>
          </a:xfrm>
          <a:prstGeom prst="ellipse"/>
          <a:solidFill>
            <a:schemeClr val="bg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 rtlCol="0"/>
          <a:p>
            <a:pPr algn="ctr"/>
            <a:r>
              <a:rPr dirty="0" sz="4000" lang="ky-KG">
                <a:solidFill>
                  <a:schemeClr val="tx1"/>
                </a:solidFill>
              </a:rPr>
              <a:t>2</a:t>
            </a:r>
            <a:endParaRPr dirty="0" sz="4000" lang="ru-RU">
              <a:solidFill>
                <a:schemeClr val="tx1"/>
              </a:solidFill>
            </a:endParaRPr>
          </a:p>
        </p:txBody>
      </p:sp>
      <p:sp>
        <p:nvSpPr>
          <p:cNvPr id="1048703" name="Овал 5"/>
          <p:cNvSpPr/>
          <p:nvPr/>
        </p:nvSpPr>
        <p:spPr>
          <a:xfrm>
            <a:off x="1809720" y="3000372"/>
            <a:ext cx="928694" cy="785818"/>
          </a:xfrm>
          <a:prstGeom prst="ellipse"/>
          <a:solidFill>
            <a:schemeClr val="bg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 rtlCol="0"/>
          <a:p>
            <a:pPr algn="ctr"/>
            <a:r>
              <a:rPr dirty="0" sz="4000" lang="ky-KG">
                <a:solidFill>
                  <a:schemeClr val="tx1"/>
                </a:solidFill>
              </a:rPr>
              <a:t>3</a:t>
            </a:r>
            <a:endParaRPr dirty="0" sz="4000" lang="ru-RU">
              <a:solidFill>
                <a:schemeClr val="tx1"/>
              </a:solidFill>
            </a:endParaRPr>
          </a:p>
        </p:txBody>
      </p:sp>
      <p:sp>
        <p:nvSpPr>
          <p:cNvPr id="1048704" name="Овал 6"/>
          <p:cNvSpPr/>
          <p:nvPr/>
        </p:nvSpPr>
        <p:spPr>
          <a:xfrm>
            <a:off x="1836976" y="4228702"/>
            <a:ext cx="928694" cy="785818"/>
          </a:xfrm>
          <a:prstGeom prst="ellipse"/>
          <a:solidFill>
            <a:schemeClr val="bg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 rtlCol="0"/>
          <a:p>
            <a:pPr algn="ctr"/>
            <a:r>
              <a:rPr dirty="0" sz="4000" lang="ky-KG">
                <a:solidFill>
                  <a:schemeClr val="tx1"/>
                </a:solidFill>
              </a:rPr>
              <a:t>4</a:t>
            </a:r>
            <a:endParaRPr dirty="0" sz="4000" lang="ru-RU">
              <a:solidFill>
                <a:schemeClr val="tx1"/>
              </a:solidFill>
            </a:endParaRPr>
          </a:p>
        </p:txBody>
      </p:sp>
      <p:sp>
        <p:nvSpPr>
          <p:cNvPr id="1048705" name="Овал 7"/>
          <p:cNvSpPr/>
          <p:nvPr/>
        </p:nvSpPr>
        <p:spPr>
          <a:xfrm>
            <a:off x="1823348" y="5392342"/>
            <a:ext cx="928694" cy="785818"/>
          </a:xfrm>
          <a:prstGeom prst="ellipse"/>
          <a:solidFill>
            <a:schemeClr val="bg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 rtlCol="0"/>
          <a:p>
            <a:pPr algn="ctr"/>
            <a:r>
              <a:rPr dirty="0" sz="4000" lang="ky-KG">
                <a:solidFill>
                  <a:schemeClr val="tx1"/>
                </a:solidFill>
              </a:rPr>
              <a:t>5</a:t>
            </a:r>
            <a:endParaRPr dirty="0" sz="4000" lang="ru-RU">
              <a:solidFill>
                <a:schemeClr val="tx1"/>
              </a:solidFill>
            </a:endParaRPr>
          </a:p>
        </p:txBody>
      </p:sp>
      <p:sp>
        <p:nvSpPr>
          <p:cNvPr id="1048706" name="кызыл"/>
          <p:cNvSpPr/>
          <p:nvPr/>
        </p:nvSpPr>
        <p:spPr>
          <a:xfrm>
            <a:off x="2738414" y="428604"/>
            <a:ext cx="6572296" cy="1214446"/>
          </a:xfrm>
          <a:prstGeom prst="round2SameRect"/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 rtlCol="0"/>
          <a:p>
            <a:pPr algn="ctr"/>
            <a:r>
              <a:rPr dirty="0" sz="3200" lang="ru-RU" err="1" smtClean="0">
                <a:solidFill>
                  <a:schemeClr val="bg1"/>
                </a:solidFill>
              </a:rPr>
              <a:t>Ылдамдык</a:t>
            </a:r>
            <a:r>
              <a:rPr dirty="0" sz="3200" lang="ru-RU" smtClean="0">
                <a:solidFill>
                  <a:schemeClr val="bg1"/>
                </a:solidFill>
              </a:rPr>
              <a:t> </a:t>
            </a:r>
            <a:r>
              <a:rPr dirty="0" sz="3200" lang="ru-RU" err="1" smtClean="0">
                <a:solidFill>
                  <a:schemeClr val="bg1"/>
                </a:solidFill>
              </a:rPr>
              <a:t>бирдиги</a:t>
            </a:r>
            <a:endParaRPr dirty="0" sz="3200" lang="ru-RU">
              <a:solidFill>
                <a:schemeClr val="bg1"/>
              </a:solidFill>
            </a:endParaRPr>
          </a:p>
        </p:txBody>
      </p:sp>
      <p:sp>
        <p:nvSpPr>
          <p:cNvPr id="1048707" name="Прямоугольник 9"/>
          <p:cNvSpPr/>
          <p:nvPr/>
        </p:nvSpPr>
        <p:spPr>
          <a:xfrm>
            <a:off x="9283663" y="548825"/>
            <a:ext cx="1345927" cy="1026257"/>
          </a:xfrm>
          <a:prstGeom prst="rect"/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 rtlCol="0"/>
          <a:p>
            <a:pPr algn="ctr"/>
            <a:r>
              <a:rPr b="1" dirty="0" sz="3600" lang="ru-RU" smtClean="0">
                <a:solidFill>
                  <a:srgbClr val="C00000"/>
                </a:solidFill>
              </a:rPr>
              <a:t>м/с</a:t>
            </a:r>
            <a:endParaRPr b="1" dirty="0" sz="3600" lang="ru-RU">
              <a:solidFill>
                <a:srgbClr val="C00000"/>
              </a:solidFill>
            </a:endParaRPr>
          </a:p>
        </p:txBody>
      </p:sp>
      <p:sp>
        <p:nvSpPr>
          <p:cNvPr id="1048708" name="Прямоугольник с одним скругленным углом 10"/>
          <p:cNvSpPr/>
          <p:nvPr/>
        </p:nvSpPr>
        <p:spPr>
          <a:xfrm>
            <a:off x="2738414" y="1669176"/>
            <a:ext cx="6572296" cy="1143008"/>
          </a:xfrm>
          <a:prstGeom prst="round1Rect"/>
          <a:solidFill>
            <a:schemeClr val="accent3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 rtlCol="0"/>
          <a:p>
            <a:pPr algn="ctr"/>
            <a:r>
              <a:rPr dirty="0" sz="3600" lang="ru-RU" err="1" smtClean="0">
                <a:solidFill>
                  <a:schemeClr val="bg1"/>
                </a:solidFill>
              </a:rPr>
              <a:t>Кубаттуулук</a:t>
            </a:r>
            <a:r>
              <a:rPr dirty="0" sz="3600" lang="ru-RU" smtClean="0">
                <a:solidFill>
                  <a:schemeClr val="bg1"/>
                </a:solidFill>
              </a:rPr>
              <a:t> </a:t>
            </a:r>
            <a:r>
              <a:rPr dirty="0" sz="3600" lang="ru-RU" err="1" smtClean="0">
                <a:solidFill>
                  <a:schemeClr val="bg1"/>
                </a:solidFill>
              </a:rPr>
              <a:t>бирдиги</a:t>
            </a:r>
            <a:endParaRPr dirty="0" sz="3600" lang="ru-RU">
              <a:solidFill>
                <a:schemeClr val="bg1"/>
              </a:solidFill>
            </a:endParaRPr>
          </a:p>
        </p:txBody>
      </p:sp>
      <p:sp>
        <p:nvSpPr>
          <p:cNvPr id="1048709" name="Прямоугольник 11"/>
          <p:cNvSpPr/>
          <p:nvPr/>
        </p:nvSpPr>
        <p:spPr>
          <a:xfrm>
            <a:off x="9283663" y="1761535"/>
            <a:ext cx="1302853" cy="974006"/>
          </a:xfrm>
          <a:prstGeom prst="rect"/>
          <a:solidFill>
            <a:schemeClr val="tx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 rtlCol="0"/>
          <a:p>
            <a:pPr algn="ctr"/>
            <a:r>
              <a:rPr b="1" dirty="0" sz="3600" lang="ky-KG" smtClean="0">
                <a:solidFill>
                  <a:srgbClr val="C00000"/>
                </a:solidFill>
              </a:rPr>
              <a:t>Вт</a:t>
            </a:r>
            <a:endParaRPr b="1" dirty="0" sz="3600" lang="ru-RU">
              <a:solidFill>
                <a:srgbClr val="C00000"/>
              </a:solidFill>
            </a:endParaRPr>
          </a:p>
        </p:txBody>
      </p:sp>
      <p:sp>
        <p:nvSpPr>
          <p:cNvPr id="1048710" name="Прямоугольник с одним скругленным углом 12"/>
          <p:cNvSpPr/>
          <p:nvPr/>
        </p:nvSpPr>
        <p:spPr>
          <a:xfrm>
            <a:off x="2738414" y="2786058"/>
            <a:ext cx="6572296" cy="1285884"/>
          </a:xfrm>
          <a:prstGeom prst="round1Rect"/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 rtlCol="0"/>
          <a:p>
            <a:pPr algn="ctr"/>
            <a:r>
              <a:rPr dirty="0" sz="3600" lang="ru-RU" err="1" smtClean="0">
                <a:solidFill>
                  <a:schemeClr val="bg1"/>
                </a:solidFill>
              </a:rPr>
              <a:t>Жумуштун</a:t>
            </a:r>
            <a:r>
              <a:rPr dirty="0" sz="3600" lang="ru-RU" smtClean="0">
                <a:solidFill>
                  <a:schemeClr val="bg1"/>
                </a:solidFill>
              </a:rPr>
              <a:t> </a:t>
            </a:r>
            <a:r>
              <a:rPr dirty="0" sz="3600" lang="ru-RU" err="1" smtClean="0">
                <a:solidFill>
                  <a:schemeClr val="bg1"/>
                </a:solidFill>
              </a:rPr>
              <a:t>бирдиги</a:t>
            </a:r>
            <a:endParaRPr dirty="0" sz="3600" lang="ru-RU">
              <a:solidFill>
                <a:schemeClr val="bg1"/>
              </a:solidFill>
            </a:endParaRPr>
          </a:p>
        </p:txBody>
      </p:sp>
      <p:sp>
        <p:nvSpPr>
          <p:cNvPr id="1048711" name="Скругленный прямоугольник 13"/>
          <p:cNvSpPr/>
          <p:nvPr/>
        </p:nvSpPr>
        <p:spPr>
          <a:xfrm>
            <a:off x="9310710" y="2857496"/>
            <a:ext cx="1357290" cy="1116882"/>
          </a:xfrm>
          <a:prstGeom prst="roundRect"/>
          <a:solidFill>
            <a:schemeClr val="accent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 rtlCol="0"/>
          <a:p>
            <a:pPr algn="ctr"/>
            <a:r>
              <a:rPr b="1" dirty="0" sz="3600" lang="ru-RU" smtClean="0">
                <a:solidFill>
                  <a:srgbClr val="C00000"/>
                </a:solidFill>
              </a:rPr>
              <a:t>Дж</a:t>
            </a:r>
            <a:endParaRPr b="1" dirty="0" sz="3600" lang="ru-RU">
              <a:solidFill>
                <a:srgbClr val="C00000"/>
              </a:solidFill>
            </a:endParaRPr>
          </a:p>
        </p:txBody>
      </p:sp>
      <p:sp>
        <p:nvSpPr>
          <p:cNvPr id="1048712" name="Прямоугольник с одним скругленным углом 18"/>
          <p:cNvSpPr/>
          <p:nvPr/>
        </p:nvSpPr>
        <p:spPr>
          <a:xfrm>
            <a:off x="2738414" y="4071942"/>
            <a:ext cx="6572296" cy="1214446"/>
          </a:xfrm>
          <a:prstGeom prst="round1Rect"/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 rtlCol="0"/>
          <a:p>
            <a:pPr algn="ctr"/>
            <a:r>
              <a:rPr dirty="0" sz="3600" lang="ru-RU" smtClean="0">
                <a:solidFill>
                  <a:schemeClr val="bg1"/>
                </a:solidFill>
              </a:rPr>
              <a:t>Энергия </a:t>
            </a:r>
            <a:r>
              <a:rPr dirty="0" sz="3600" lang="ru-RU" err="1" smtClean="0">
                <a:solidFill>
                  <a:schemeClr val="bg1"/>
                </a:solidFill>
              </a:rPr>
              <a:t>бирдиги</a:t>
            </a:r>
            <a:endParaRPr dirty="0" sz="3600" lang="ru-RU">
              <a:solidFill>
                <a:schemeClr val="bg1"/>
              </a:solidFill>
            </a:endParaRPr>
          </a:p>
        </p:txBody>
      </p:sp>
      <p:sp>
        <p:nvSpPr>
          <p:cNvPr id="1048713" name="Скругленный прямоугольник 19"/>
          <p:cNvSpPr/>
          <p:nvPr/>
        </p:nvSpPr>
        <p:spPr>
          <a:xfrm>
            <a:off x="9310710" y="4143380"/>
            <a:ext cx="1357290" cy="1045444"/>
          </a:xfrm>
          <a:prstGeom prst="roundRect"/>
          <a:solidFill>
            <a:schemeClr val="accent4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 rtlCol="0"/>
          <a:p>
            <a:pPr algn="ctr"/>
            <a:r>
              <a:rPr b="1" dirty="0" sz="3600" lang="ru-RU" smtClean="0">
                <a:solidFill>
                  <a:srgbClr val="C00000"/>
                </a:solidFill>
              </a:rPr>
              <a:t>Дж</a:t>
            </a:r>
            <a:endParaRPr b="1" dirty="0" sz="3600" lang="ru-RU">
              <a:solidFill>
                <a:srgbClr val="C00000"/>
              </a:solidFill>
            </a:endParaRPr>
          </a:p>
        </p:txBody>
      </p:sp>
      <p:sp>
        <p:nvSpPr>
          <p:cNvPr id="1048714" name="Прямоугольник с одним скругленным углом 21"/>
          <p:cNvSpPr/>
          <p:nvPr/>
        </p:nvSpPr>
        <p:spPr>
          <a:xfrm>
            <a:off x="2738414" y="5344761"/>
            <a:ext cx="6572296" cy="1143012"/>
          </a:xfrm>
          <a:prstGeom prst="round1Rect"/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 rtlCol="0"/>
          <a:p>
            <a:pPr algn="ctr"/>
            <a:r>
              <a:rPr dirty="0" sz="3600" lang="ru-RU" smtClean="0">
                <a:solidFill>
                  <a:schemeClr val="bg1"/>
                </a:solidFill>
              </a:rPr>
              <a:t>Ток кучу </a:t>
            </a:r>
            <a:r>
              <a:rPr dirty="0" sz="3600" lang="ru-RU" err="1" smtClean="0">
                <a:solidFill>
                  <a:schemeClr val="bg1"/>
                </a:solidFill>
              </a:rPr>
              <a:t>бирдиги</a:t>
            </a:r>
            <a:endParaRPr dirty="0" sz="3600" lang="ru-RU">
              <a:solidFill>
                <a:schemeClr val="bg1"/>
              </a:solidFill>
            </a:endParaRPr>
          </a:p>
        </p:txBody>
      </p:sp>
      <p:sp>
        <p:nvSpPr>
          <p:cNvPr id="1048715" name="Скругленный прямоугольник 22"/>
          <p:cNvSpPr/>
          <p:nvPr/>
        </p:nvSpPr>
        <p:spPr>
          <a:xfrm>
            <a:off x="9310710" y="5429264"/>
            <a:ext cx="1357290" cy="1000136"/>
          </a:xfrm>
          <a:prstGeom prst="roundRect"/>
          <a:solidFill>
            <a:schemeClr val="accent5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 rtlCol="0"/>
          <a:p>
            <a:pPr algn="ctr"/>
            <a:r>
              <a:rPr b="1" dirty="0" sz="3600" lang="ky-KG" smtClean="0">
                <a:solidFill>
                  <a:srgbClr val="C00000"/>
                </a:solidFill>
              </a:rPr>
              <a:t>А </a:t>
            </a:r>
            <a:endParaRPr b="1" dirty="0" sz="3600" lang="ru-RU">
              <a:solidFill>
                <a:srgbClr val="C00000"/>
              </a:solidFill>
            </a:endParaRPr>
          </a:p>
        </p:txBody>
      </p:sp>
      <p:sp>
        <p:nvSpPr>
          <p:cNvPr id="1048716" name="6-конечная звезда 17"/>
          <p:cNvSpPr/>
          <p:nvPr/>
        </p:nvSpPr>
        <p:spPr>
          <a:xfrm>
            <a:off x="10629590" y="5392342"/>
            <a:ext cx="1562410" cy="1465658"/>
          </a:xfrm>
          <a:prstGeom prst="star6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 rtlCol="0"/>
          <a:p>
            <a:pPr algn="ctr"/>
            <a:r>
              <a:rPr b="1" dirty="0" sz="4400" lang="ky-KG"/>
              <a:t>3</a:t>
            </a:r>
            <a:endParaRPr b="1" dirty="0" sz="4400" lang="ru-RU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xmlns:p14="http://schemas.microsoft.com/office/powerpoint/2010/main" spd="slow" p14:dur="1400">
        <p14:ripple/>
      </p:transition>
    </mc:Choice>
    <mc:Fallback>
      <p:transition spd="slow">
        <p:fade/>
      </p:transition>
    </mc:Fallback>
  </mc:AlternateContent>
  <p:timing>
    <p:tnLst>
      <p:par>
        <p:cTn dur="indefinite" id="1" nodeType="tmRoot" restart="never">
          <p:childTnLst>
            <p:seq concurrent="1" nextAc="seek">
              <p:cTn dur="indefinite" id="2" nodeType="mainSeq">
                <p:childTnLst>
                  <p:par>
                    <p:cTn fill="hold" id="3">
                      <p:stCondLst>
                        <p:cond delay="indefinite"/>
                      </p:stCondLst>
                      <p:childTnLst>
                        <p:par>
                          <p:cTn fill="hold" id="4">
                            <p:stCondLst>
                              <p:cond delay="0"/>
                            </p:stCondLst>
                            <p:childTnLst>
                              <p:par>
                                <p:cTn fill="hold" grpId="0" id="5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 id="6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7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 id="7">
                      <p:stCondLst>
                        <p:cond delay="indefinite"/>
                      </p:stCondLst>
                      <p:childTnLst>
                        <p:par>
                          <p:cTn fill="hold" id="8">
                            <p:stCondLst>
                              <p:cond delay="0"/>
                            </p:stCondLst>
                            <p:childTnLst>
                              <p:par>
                                <p:cTn fill="hold" grpId="0" id="9" nodeType="clickEffect" presetClass="entr" presetID="16" presetSubtype="21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 id="1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7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dur="500" id="11"/>
                                        <p:tgtEl>
                                          <p:spTgt spid="10487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 id="12">
                      <p:stCondLst>
                        <p:cond delay="indefinite"/>
                      </p:stCondLst>
                      <p:childTnLst>
                        <p:par>
                          <p:cTn fill="hold" id="13">
                            <p:stCondLst>
                              <p:cond delay="0"/>
                            </p:stCondLst>
                            <p:childTnLst>
                              <p:par>
                                <p:cTn fill="hold" grpId="0" id="14" nodeType="clickEffect" presetClass="entr" presetID="42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 id="15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7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dur="1000" id="16"/>
                                        <p:tgtEl>
                                          <p:spTgt spid="10487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dur="1000" fill="hold" id="17"/>
                                        <p:tgtEl>
                                          <p:spTgt spid="10487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dur="1000" fill="hold" id="18"/>
                                        <p:tgtEl>
                                          <p:spTgt spid="10487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 id="19">
                      <p:stCondLst>
                        <p:cond delay="indefinite"/>
                      </p:stCondLst>
                      <p:childTnLst>
                        <p:par>
                          <p:cTn fill="hold" id="20">
                            <p:stCondLst>
                              <p:cond delay="0"/>
                            </p:stCondLst>
                            <p:childTnLst>
                              <p:par>
                                <p:cTn fill="hold" grpId="0" id="21" nodeType="clickEffect" presetClass="entr" presetID="2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 id="22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7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dur="500" id="23"/>
                                        <p:tgtEl>
                                          <p:spTgt spid="10487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 id="24">
                      <p:stCondLst>
                        <p:cond delay="indefinite"/>
                      </p:stCondLst>
                      <p:childTnLst>
                        <p:par>
                          <p:cTn fill="hold" id="25">
                            <p:stCondLst>
                              <p:cond delay="0"/>
                            </p:stCondLst>
                            <p:childTnLst>
                              <p:par>
                                <p:cTn fill="hold" grpId="0" id="26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 id="27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7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 id="28">
                      <p:stCondLst>
                        <p:cond delay="indefinite"/>
                      </p:stCondLst>
                      <p:childTnLst>
                        <p:par>
                          <p:cTn fill="hold" id="29">
                            <p:stCondLst>
                              <p:cond delay="0"/>
                            </p:stCondLst>
                            <p:childTnLst>
                              <p:par>
                                <p:cTn fill="hold" grpId="0" id="30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 id="31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7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dur="500" id="32"/>
                                        <p:tgtEl>
                                          <p:spTgt spid="10487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 id="33">
                      <p:stCondLst>
                        <p:cond delay="indefinite"/>
                      </p:stCondLst>
                      <p:childTnLst>
                        <p:par>
                          <p:cTn fill="hold" id="34">
                            <p:stCondLst>
                              <p:cond delay="0"/>
                            </p:stCondLst>
                            <p:childTnLst>
                              <p:par>
                                <p:cTn fill="hold" grpId="0" id="35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 id="36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7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dur="500" id="37"/>
                                        <p:tgtEl>
                                          <p:spTgt spid="10487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 id="38">
                      <p:stCondLst>
                        <p:cond delay="indefinite"/>
                      </p:stCondLst>
                      <p:childTnLst>
                        <p:par>
                          <p:cTn fill="hold" id="39">
                            <p:stCondLst>
                              <p:cond delay="0"/>
                            </p:stCondLst>
                            <p:childTnLst>
                              <p:par>
                                <p:cTn fill="hold" grpId="0" id="40" nodeType="clickEffect" presetClass="entr" presetID="2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 id="41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7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dur="500" id="42"/>
                                        <p:tgtEl>
                                          <p:spTgt spid="10487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 id="43">
                      <p:stCondLst>
                        <p:cond delay="indefinite"/>
                      </p:stCondLst>
                      <p:childTnLst>
                        <p:par>
                          <p:cTn fill="hold" id="44">
                            <p:stCondLst>
                              <p:cond delay="0"/>
                            </p:stCondLst>
                            <p:childTnLst>
                              <p:par>
                                <p:cTn fill="hold" grpId="0" id="45" nodeType="clickEffect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 id="46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7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 fill="hold" id="47"/>
                                        <p:tgtEl>
                                          <p:spTgt spid="10487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dur="500" fill="hold" id="48"/>
                                        <p:tgtEl>
                                          <p:spTgt spid="10487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 id="49">
                      <p:stCondLst>
                        <p:cond delay="indefinite"/>
                      </p:stCondLst>
                      <p:childTnLst>
                        <p:par>
                          <p:cTn fill="hold" id="50">
                            <p:stCondLst>
                              <p:cond delay="0"/>
                            </p:stCondLst>
                            <p:childTnLst>
                              <p:par>
                                <p:cTn fill="hold" grpId="0" id="51" nodeType="clickEffect" presetClass="entr" presetID="42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 id="52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7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dur="1000" id="53"/>
                                        <p:tgtEl>
                                          <p:spTgt spid="10487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dur="1000" fill="hold" id="54"/>
                                        <p:tgtEl>
                                          <p:spTgt spid="10487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dur="1000" fill="hold" id="55"/>
                                        <p:tgtEl>
                                          <p:spTgt spid="10487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48706" grpId="0" animBg="1"/>
      <p:bldP spid="1048707" grpId="0" animBg="1"/>
      <p:bldP spid="1048708" grpId="0" animBg="1"/>
      <p:bldP spid="1048709" grpId="0" animBg="1"/>
      <p:bldP spid="1048710" grpId="0" animBg="1"/>
      <p:bldP spid="1048711" grpId="0" animBg="1"/>
      <p:bldP spid="1048712" grpId="0" animBg="1"/>
      <p:bldP spid="1048713" grpId="0" animBg="1"/>
      <p:bldP spid="1048714" grpId="0" animBg="1"/>
      <p:bldP spid="1048715" grpId="0" animBg="1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34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722" name="Заголовок 1"/>
          <p:cNvSpPr>
            <a:spLocks noGrp="1"/>
          </p:cNvSpPr>
          <p:nvPr>
            <p:ph type="title"/>
          </p:nvPr>
        </p:nvSpPr>
        <p:spPr>
          <a:xfrm>
            <a:off x="838200" y="500062"/>
            <a:ext cx="10515600" cy="5194156"/>
          </a:xfrm>
        </p:spPr>
        <p:txBody>
          <a:bodyPr>
            <a:normAutofit/>
          </a:bodyPr>
          <a:p>
            <a:pPr algn="ctr"/>
            <a:r>
              <a:rPr b="1" dirty="0" sz="9600" lang="ru-RU" smtClean="0">
                <a:solidFill>
                  <a:srgbClr val="C00000"/>
                </a:solidFill>
              </a:rPr>
              <a:t>МАКАЛДАРДА</a:t>
            </a:r>
            <a:r>
              <a:rPr b="1" dirty="0" sz="8800" lang="ru-RU" smtClean="0">
                <a:solidFill>
                  <a:srgbClr val="C00000"/>
                </a:solidFill>
              </a:rPr>
              <a:t> ФИЗИКА КУБУЛУШТАРЫ</a:t>
            </a:r>
            <a:endParaRPr b="1" dirty="0" sz="8800" lang="ru-RU">
              <a:solidFill>
                <a:srgbClr val="C00000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xmlns:p14="http://schemas.microsoft.com/office/powerpoint/2010/main" spd="slow" p14:dur="1400">
        <p14:doors dir="vert"/>
      </p:transition>
    </mc:Choice>
    <mc:Fallback>
      <p:transition spd="slow">
        <p:fade/>
      </p:transition>
    </mc:Fallback>
  </mc:AlternateContent>
  <p:timing>
    <p:tnLst>
      <p:par>
        <p:cTn dur="indefinite" id="1" nodeType="tmRoot" restart="never">
          <p:childTnLst>
            <p:seq concurrent="1" nextAc="seek">
              <p:cTn dur="indefinite" id="2" nodeType="mainSeq">
                <p:childTnLst>
                  <p:par>
                    <p:cTn fill="hold" id="3">
                      <p:stCondLst>
                        <p:cond delay="indefinite"/>
                      </p:stCondLst>
                      <p:childTnLst>
                        <p:par>
                          <p:cTn fill="hold" id="4">
                            <p:stCondLst>
                              <p:cond delay="0"/>
                            </p:stCondLst>
                            <p:childTnLst>
                              <p:par>
                                <p:cTn fill="hold" grpId="0" id="5" nodeType="clickEffect" presetClass="entr" presetID="3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 id="6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7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dur="1000" fill="hold" id="7"/>
                                        <p:tgtEl>
                                          <p:spTgt spid="10487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dur="1000" fill="hold" id="8"/>
                                        <p:tgtEl>
                                          <p:spTgt spid="10487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dur="1000" fill="hold" id="9"/>
                                        <p:tgtEl>
                                          <p:spTgt spid="10487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.0"/>
                                          </p:val>
                                        </p:tav>
                                        <p:tav tm="100000">
                                          <p:val>
                                            <p:fltVal val="0.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dur="1000" id="10"/>
                                        <p:tgtEl>
                                          <p:spTgt spid="10487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48722" grpId="0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35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723" name="Подзаголовок 2"/>
          <p:cNvSpPr>
            <a:spLocks noGrp="1"/>
          </p:cNvSpPr>
          <p:nvPr>
            <p:ph type="subTitle" idx="4294967295"/>
          </p:nvPr>
        </p:nvSpPr>
        <p:spPr>
          <a:xfrm>
            <a:off x="1524000" y="333375"/>
            <a:ext cx="8642350" cy="4967288"/>
          </a:xfrm>
        </p:spPr>
        <p:txBody>
          <a:bodyPr>
            <a:normAutofit/>
          </a:bodyPr>
          <a:p>
            <a:pPr algn="ctr"/>
            <a:endParaRPr dirty="0" sz="4800" i="1" lang="ky-KG">
              <a:solidFill>
                <a:schemeClr val="accent2"/>
              </a:solidFill>
            </a:endParaRPr>
          </a:p>
          <a:p>
            <a:r>
              <a:rPr dirty="0" sz="4800" lang="ky-KG">
                <a:solidFill>
                  <a:schemeClr val="accent4">
                    <a:lumMod val="75000"/>
                  </a:schemeClr>
                </a:solidFill>
              </a:rPr>
              <a:t>               </a:t>
            </a:r>
            <a:endParaRPr dirty="0" lang="ru-RU"/>
          </a:p>
        </p:txBody>
      </p:sp>
      <p:pic>
        <p:nvPicPr>
          <p:cNvPr id="2097155" name="Picture 2" descr="ÐÐ°ÑÑÐ¸Ð½ÐºÐ¸ Ð¿Ð¾ Ð·Ð°Ð¿ÑÐ¾ÑÑ ÑÐ±Ð»Ð¾ÐºÐ¾"/>
          <p:cNvPicPr>
            <a:picLocks noChangeAspect="1" noChangeArrowheads="1"/>
          </p:cNvPicPr>
          <p:nvPr/>
        </p:nvPicPr>
        <p:blipFill>
          <a:blip xmlns:r="http://schemas.openxmlformats.org/officeDocument/2006/relationships" r:embed="rId1"/>
          <a:srcRect/>
          <a:stretch>
            <a:fillRect/>
          </a:stretch>
        </p:blipFill>
        <p:spPr bwMode="auto">
          <a:xfrm rot="10800000" flipV="1">
            <a:off x="222068" y="1449977"/>
            <a:ext cx="3195557" cy="2974782"/>
          </a:xfrm>
          <a:prstGeom prst="rect"/>
          <a:noFill/>
        </p:spPr>
      </p:pic>
      <p:pic>
        <p:nvPicPr>
          <p:cNvPr id="2097156" name="Picture 4" descr="ÐÐ¾ÑÐ¾Ð¶ÐµÐµ Ð¸Ð·Ð¾Ð±ÑÐ°Ð¶ÐµÐ½Ð¸Ðµ"/>
          <p:cNvPicPr>
            <a:picLocks noChangeAspect="1" noChangeArrowheads="1"/>
          </p:cNvPicPr>
          <p:nvPr/>
        </p:nvPicPr>
        <p:blipFill>
          <a:blip xmlns:r="http://schemas.openxmlformats.org/officeDocument/2006/relationships" r:embed="rId2"/>
          <a:srcRect/>
          <a:stretch>
            <a:fillRect/>
          </a:stretch>
        </p:blipFill>
        <p:spPr bwMode="auto">
          <a:xfrm rot="10800000" flipV="1">
            <a:off x="3868669" y="1261695"/>
            <a:ext cx="4264211" cy="3351346"/>
          </a:xfrm>
          <a:prstGeom prst="rect"/>
          <a:noFill/>
        </p:spPr>
      </p:pic>
      <p:pic>
        <p:nvPicPr>
          <p:cNvPr id="2097157" name="Picture 6" descr="ÐÐ°ÑÑÐ¸Ð½ÐºÐ¸ Ð¿Ð¾ Ð·Ð°Ð¿ÑÐ¾ÑÑ Ð´Ð°Ð»ÐµÐºÐ¾"/>
          <p:cNvPicPr>
            <a:picLocks noChangeAspect="1" noChangeArrowheads="1"/>
          </p:cNvPicPr>
          <p:nvPr/>
        </p:nvPicPr>
        <p:blipFill>
          <a:blip xmlns:r="http://schemas.openxmlformats.org/officeDocument/2006/relationships" r:embed="rId3" cstate="print"/>
          <a:srcRect/>
          <a:stretch>
            <a:fillRect/>
          </a:stretch>
        </p:blipFill>
        <p:spPr bwMode="auto">
          <a:xfrm>
            <a:off x="8565708" y="1750591"/>
            <a:ext cx="3201284" cy="2132856"/>
          </a:xfrm>
          <a:prstGeom prst="rect"/>
          <a:noFill/>
        </p:spPr>
      </p:pic>
      <p:sp>
        <p:nvSpPr>
          <p:cNvPr id="1048724" name="6-конечная звезда 5"/>
          <p:cNvSpPr/>
          <p:nvPr/>
        </p:nvSpPr>
        <p:spPr>
          <a:xfrm>
            <a:off x="10282989" y="5213684"/>
            <a:ext cx="1909011" cy="1644316"/>
          </a:xfrm>
          <a:prstGeom prst="star6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 rtlCol="0"/>
          <a:p>
            <a:pPr algn="ctr"/>
            <a:r>
              <a:rPr b="1" dirty="0" sz="4400" lang="ky-KG"/>
              <a:t>1</a:t>
            </a:r>
            <a:endParaRPr b="1" dirty="0" sz="4400" lang="ru-RU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xmlns:p14="http://schemas.microsoft.com/office/powerpoint/2010/main" spd="slow" p14:dur="1400">
        <p14:doors dir="vert"/>
      </p:transition>
    </mc:Choice>
    <mc:Fallback>
      <p:transition spd="slow">
        <p:fade/>
      </p:transition>
    </mc:Fallback>
  </mc:AlternateContent>
  <p:timing/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36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725" name="Объект 1"/>
          <p:cNvSpPr txBox="1"/>
          <p:nvPr/>
        </p:nvSpPr>
        <p:spPr>
          <a:xfrm>
            <a:off x="2017345" y="1171276"/>
            <a:ext cx="8229600" cy="2160240"/>
          </a:xfrm>
          <a:prstGeom prst="rect"/>
        </p:spPr>
        <p:txBody>
          <a:bodyPr bIns="45720" lIns="91440" rIns="91440" rtlCol="0" tIns="45720" vert="horz">
            <a:normAutofit/>
          </a:bodyPr>
          <a:lstStyle>
            <a:lvl1pPr algn="l" defTabSz="685800" eaLnBrk="1" hangingPunct="1" indent="-171450" latinLnBrk="0" marL="171450" rtl="0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algn="l" defTabSz="685800" eaLnBrk="1" hangingPunct="1" indent="-171450" latinLnBrk="0" marL="514350" rtl="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algn="l" defTabSz="685800" eaLnBrk="1" hangingPunct="1" indent="-171450" latinLnBrk="0" marL="857250" rtl="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algn="l" defTabSz="685800" eaLnBrk="1" hangingPunct="1" indent="-171450" latinLnBrk="0" marL="1200150" rtl="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algn="l" defTabSz="685800" eaLnBrk="1" hangingPunct="1" indent="-171450" latinLnBrk="0" marL="1543050" rtl="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algn="l" defTabSz="685800" eaLnBrk="1" hangingPunct="1" indent="-171450" latinLnBrk="0" marL="1885950" rtl="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algn="l" defTabSz="685800" eaLnBrk="1" hangingPunct="1" indent="-171450" latinLnBrk="0" marL="2228850" rtl="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algn="l" defTabSz="685800" eaLnBrk="1" hangingPunct="1" indent="-171450" latinLnBrk="0" marL="2571750" rtl="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algn="l" defTabSz="685800" eaLnBrk="1" hangingPunct="1" indent="-171450" latinLnBrk="0" marL="2914650" rtl="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indent="0" marL="0">
              <a:buNone/>
            </a:pPr>
            <a:r>
              <a:rPr dirty="0" sz="7200" lang="ky-KG">
                <a:solidFill>
                  <a:srgbClr val="C00000"/>
                </a:solidFill>
              </a:rPr>
              <a:t>Алма сабагынан алыс түшпөйт</a:t>
            </a:r>
          </a:p>
          <a:p>
            <a:pPr indent="0" marL="0">
              <a:buNone/>
            </a:pPr>
            <a:endParaRPr dirty="0" sz="7200" lang="ru-RU">
              <a:solidFill>
                <a:schemeClr val="accent5"/>
              </a:solidFill>
            </a:endParaRPr>
          </a:p>
        </p:txBody>
      </p:sp>
      <p:sp>
        <p:nvSpPr>
          <p:cNvPr id="1048726" name="Объект 1"/>
          <p:cNvSpPr txBox="1"/>
          <p:nvPr/>
        </p:nvSpPr>
        <p:spPr>
          <a:xfrm>
            <a:off x="1882679" y="3789040"/>
            <a:ext cx="8229600" cy="2160240"/>
          </a:xfrm>
          <a:prstGeom prst="rect"/>
        </p:spPr>
        <p:txBody>
          <a:bodyPr bIns="45720" lIns="91440" rIns="91440" rtlCol="0" tIns="45720" vert="horz">
            <a:normAutofit/>
          </a:bodyPr>
          <a:lstStyle>
            <a:lvl1pPr algn="l" defTabSz="685800" eaLnBrk="1" hangingPunct="1" indent="-171450" latinLnBrk="0" marL="171450" rtl="0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algn="l" defTabSz="685800" eaLnBrk="1" hangingPunct="1" indent="-171450" latinLnBrk="0" marL="514350" rtl="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algn="l" defTabSz="685800" eaLnBrk="1" hangingPunct="1" indent="-171450" latinLnBrk="0" marL="857250" rtl="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algn="l" defTabSz="685800" eaLnBrk="1" hangingPunct="1" indent="-171450" latinLnBrk="0" marL="1200150" rtl="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algn="l" defTabSz="685800" eaLnBrk="1" hangingPunct="1" indent="-171450" latinLnBrk="0" marL="1543050" rtl="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algn="l" defTabSz="685800" eaLnBrk="1" hangingPunct="1" indent="-171450" latinLnBrk="0" marL="1885950" rtl="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algn="l" defTabSz="685800" eaLnBrk="1" hangingPunct="1" indent="-171450" latinLnBrk="0" marL="2228850" rtl="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algn="l" defTabSz="685800" eaLnBrk="1" hangingPunct="1" indent="-171450" latinLnBrk="0" marL="2571750" rtl="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algn="l" defTabSz="685800" eaLnBrk="1" hangingPunct="1" indent="-171450" latinLnBrk="0" marL="2914650" rtl="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indent="0" marL="0">
              <a:buNone/>
            </a:pPr>
            <a:r>
              <a:rPr dirty="0" sz="7200" lang="ky-KG">
                <a:solidFill>
                  <a:schemeClr val="accent5">
                    <a:lumMod val="50000"/>
                  </a:schemeClr>
                </a:solidFill>
              </a:rPr>
              <a:t>(Оордук күчү)</a:t>
            </a:r>
          </a:p>
          <a:p>
            <a:pPr indent="0" marL="0">
              <a:buNone/>
            </a:pPr>
            <a:endParaRPr dirty="0" sz="7200" lang="ru-RU">
              <a:solidFill>
                <a:schemeClr val="accent5">
                  <a:lumMod val="50000"/>
                </a:schemeClr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xmlns:p14="http://schemas.microsoft.com/office/powerpoint/2010/main" spd="slow" p14:dur="1400">
        <p14:doors dir="vert"/>
      </p:transition>
    </mc:Choice>
    <mc:Fallback>
      <p:transition spd="slow">
        <p:fade/>
      </p:transition>
    </mc:Fallback>
  </mc:AlternateContent>
  <p:timing>
    <p:tnLst>
      <p:par>
        <p:cTn dur="indefinite" id="1" nodeType="tmRoot" restart="never">
          <p:childTnLst>
            <p:seq concurrent="1" nextAc="seek">
              <p:cTn dur="indefinite" id="2" nodeType="mainSeq">
                <p:childTnLst>
                  <p:par>
                    <p:cTn fill="hold" id="3">
                      <p:stCondLst>
                        <p:cond delay="indefinite"/>
                      </p:stCondLst>
                      <p:childTnLst>
                        <p:par>
                          <p:cTn fill="hold" id="4">
                            <p:stCondLst>
                              <p:cond delay="0"/>
                            </p:stCondLst>
                            <p:childTnLst>
                              <p:par>
                                <p:cTn fill="hold" grpId="0" id="5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 id="6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7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 id="7">
                      <p:stCondLst>
                        <p:cond delay="indefinite"/>
                      </p:stCondLst>
                      <p:childTnLst>
                        <p:par>
                          <p:cTn fill="hold" id="8">
                            <p:stCondLst>
                              <p:cond delay="0"/>
                            </p:stCondLst>
                            <p:childTnLst>
                              <p:par>
                                <p:cTn fill="hold" grpId="0" id="9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 id="1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7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dur="500" id="11"/>
                                        <p:tgtEl>
                                          <p:spTgt spid="10487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48725" grpId="0"/>
      <p:bldP spid="1048726" grpId="0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38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732" name="Заголовок 1"/>
          <p:cNvSpPr>
            <a:spLocks noGrp="1"/>
          </p:cNvSpPr>
          <p:nvPr>
            <p:ph type="ctrTitle"/>
          </p:nvPr>
        </p:nvSpPr>
        <p:spPr>
          <a:xfrm>
            <a:off x="106018" y="5172666"/>
            <a:ext cx="12085982" cy="727478"/>
          </a:xfrm>
        </p:spPr>
        <p:txBody>
          <a:bodyPr>
            <a:normAutofit/>
          </a:bodyPr>
          <a:p>
            <a:r>
              <a:rPr b="1" dirty="0" sz="3600" lang="ky-KG" smtClean="0">
                <a:solidFill>
                  <a:srgbClr val="C00000"/>
                </a:solidFill>
              </a:rPr>
              <a:t>Сүткө оозун күйгүзгөн, айранды үйлөп ичет</a:t>
            </a:r>
            <a:endParaRPr b="1" dirty="0" sz="3600" lang="ru-RU">
              <a:solidFill>
                <a:srgbClr val="C00000"/>
              </a:solidFill>
            </a:endParaRPr>
          </a:p>
        </p:txBody>
      </p:sp>
      <p:sp>
        <p:nvSpPr>
          <p:cNvPr id="1048733" name="Заголовок 1"/>
          <p:cNvSpPr txBox="1"/>
          <p:nvPr/>
        </p:nvSpPr>
        <p:spPr>
          <a:xfrm>
            <a:off x="307975" y="5767963"/>
            <a:ext cx="10935289" cy="874143"/>
          </a:xfrm>
          <a:prstGeom prst="rect"/>
        </p:spPr>
        <p:txBody>
          <a:bodyPr anchor="b" bIns="45720" lIns="91440" rIns="91440" rtlCol="0" tIns="45720" vert="horz">
            <a:normAutofit/>
          </a:bodyPr>
          <a:lstStyle>
            <a:lvl1pPr algn="ctr" defTabSz="914400" eaLnBrk="1" hangingPunct="1" latinLnBrk="0" rtl="0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b="1" dirty="0" sz="4800" lang="ky-KG" smtClean="0"/>
              <a:t>Буулануу </a:t>
            </a:r>
            <a:endParaRPr b="1" dirty="0" sz="4800" lang="ru-RU"/>
          </a:p>
        </p:txBody>
      </p:sp>
      <p:sp>
        <p:nvSpPr>
          <p:cNvPr id="1048734" name="AutoShape 6" descr="Image result for Ð¹Ð¾Ð´Ð´Ð¾Ð»Ð³Ð¾Ð½ ÑÑÐ· Ð¿Ð°ÑÐºÐ°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/>
          <a:noFill/>
        </p:spPr>
        <p:txBody>
          <a:bodyPr anchor="t" anchorCtr="0" bIns="45720" compatLnSpc="1" lIns="91440" numCol="1" rIns="91440" tIns="45720" vert="horz" wrap="square">
            <a:prstTxWarp prst="textNoShape"/>
          </a:bodyPr>
          <a:p>
            <a:endParaRPr lang="ru-RU"/>
          </a:p>
        </p:txBody>
      </p:sp>
      <p:pic>
        <p:nvPicPr>
          <p:cNvPr id="2097158" name="Picture 2" descr="Image result for ÑÒ¯Ñ"/>
          <p:cNvPicPr>
            <a:picLocks noChangeAspect="1" noChangeArrowheads="1"/>
          </p:cNvPicPr>
          <p:nvPr/>
        </p:nvPicPr>
        <p:blipFill>
          <a:blip xmlns:r="http://schemas.openxmlformats.org/officeDocument/2006/relationships" r:embed="rId1"/>
          <a:srcRect/>
          <a:stretch>
            <a:fillRect/>
          </a:stretch>
        </p:blipFill>
        <p:spPr bwMode="auto">
          <a:xfrm>
            <a:off x="0" y="8463"/>
            <a:ext cx="4075819" cy="2228229"/>
          </a:xfrm>
          <a:prstGeom prst="rect"/>
          <a:noFill/>
        </p:spPr>
      </p:pic>
      <p:pic>
        <p:nvPicPr>
          <p:cNvPr id="2097159" name="Picture 4" descr="Image result for Ð³ÑÐ±Ñ"/>
          <p:cNvPicPr>
            <a:picLocks noChangeAspect="1" noChangeArrowheads="1"/>
          </p:cNvPicPr>
          <p:nvPr/>
        </p:nvPicPr>
        <p:blipFill>
          <a:blip xmlns:r="http://schemas.openxmlformats.org/officeDocument/2006/relationships" r:embed="rId2" cstate="print"/>
          <a:srcRect/>
          <a:stretch>
            <a:fillRect/>
          </a:stretch>
        </p:blipFill>
        <p:spPr bwMode="auto">
          <a:xfrm>
            <a:off x="5034710" y="92174"/>
            <a:ext cx="3091208" cy="2060805"/>
          </a:xfrm>
          <a:prstGeom prst="rect"/>
          <a:noFill/>
        </p:spPr>
      </p:pic>
      <p:pic>
        <p:nvPicPr>
          <p:cNvPr id="2097160" name="Picture 6" descr="Image result for Ð³Ð¾ÑÐµÐ½Ð¸Ðµ"/>
          <p:cNvPicPr>
            <a:picLocks noChangeAspect="1" noChangeArrowheads="1"/>
          </p:cNvPicPr>
          <p:nvPr/>
        </p:nvPicPr>
        <p:blipFill>
          <a:blip xmlns:r="http://schemas.openxmlformats.org/officeDocument/2006/relationships" r:embed="rId3"/>
          <a:srcRect/>
          <a:stretch>
            <a:fillRect/>
          </a:stretch>
        </p:blipFill>
        <p:spPr bwMode="auto">
          <a:xfrm>
            <a:off x="9084809" y="5895"/>
            <a:ext cx="3001173" cy="2434022"/>
          </a:xfrm>
          <a:prstGeom prst="rect"/>
          <a:noFill/>
        </p:spPr>
      </p:pic>
      <p:sp>
        <p:nvSpPr>
          <p:cNvPr id="1048735" name="AutoShape 8" descr="Image result for Ð°Ð¹ÑÐ°Ð½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/>
          <a:noFill/>
        </p:spPr>
        <p:txBody>
          <a:bodyPr anchor="t" anchorCtr="0" bIns="45720" compatLnSpc="1" lIns="91440" numCol="1" rIns="91440" tIns="45720" vert="horz" wrap="square">
            <a:prstTxWarp prst="textNoShape"/>
          </a:bodyPr>
          <a:p>
            <a:endParaRPr lang="ru-RU"/>
          </a:p>
        </p:txBody>
      </p:sp>
      <p:sp>
        <p:nvSpPr>
          <p:cNvPr id="1048736" name="AutoShape 10" descr="Image result for Ð°Ð¹ÑÐ°Ð½"/>
          <p:cNvSpPr>
            <a:spLocks noChangeAspect="1" noChangeArrowheads="1"/>
          </p:cNvSpPr>
          <p:nvPr/>
        </p:nvSpPr>
        <p:spPr bwMode="auto">
          <a:xfrm>
            <a:off x="460375" y="160337"/>
            <a:ext cx="304800" cy="304801"/>
          </a:xfrm>
          <a:prstGeom prst="rect"/>
          <a:noFill/>
        </p:spPr>
        <p:txBody>
          <a:bodyPr anchor="t" anchorCtr="0" bIns="45720" compatLnSpc="1" lIns="91440" numCol="1" rIns="91440" tIns="45720" vert="horz" wrap="square">
            <a:prstTxWarp prst="textNoShape"/>
          </a:bodyPr>
          <a:p>
            <a:endParaRPr lang="ru-RU"/>
          </a:p>
        </p:txBody>
      </p:sp>
      <p:pic>
        <p:nvPicPr>
          <p:cNvPr id="2097161" name="Рисунок 9"/>
          <p:cNvPicPr>
            <a:picLocks noChangeAspect="1"/>
          </p:cNvPicPr>
          <p:nvPr/>
        </p:nvPicPr>
        <p:blipFill>
          <a:blip xmlns:r="http://schemas.openxmlformats.org/officeDocument/2006/relationships" r:embed="rId4"/>
          <a:stretch>
            <a:fillRect/>
          </a:stretch>
        </p:blipFill>
        <p:spPr>
          <a:xfrm>
            <a:off x="155575" y="2439917"/>
            <a:ext cx="2619375" cy="1743075"/>
          </a:xfrm>
          <a:prstGeom prst="rect"/>
        </p:spPr>
      </p:pic>
      <p:pic>
        <p:nvPicPr>
          <p:cNvPr id="2097162" name="Рисунок 10"/>
          <p:cNvPicPr>
            <a:picLocks noChangeAspect="1"/>
          </p:cNvPicPr>
          <p:nvPr/>
        </p:nvPicPr>
        <p:blipFill rotWithShape="1">
          <a:blip xmlns:r="http://schemas.openxmlformats.org/officeDocument/2006/relationships" r:embed="rId5"/>
          <a:srcRect l="21087" t="54837" r="27609" b="4511"/>
          <a:stretch>
            <a:fillRect/>
          </a:stretch>
        </p:blipFill>
        <p:spPr>
          <a:xfrm>
            <a:off x="3470953" y="2389618"/>
            <a:ext cx="3127514" cy="2478157"/>
          </a:xfrm>
          <a:prstGeom prst="rect"/>
        </p:spPr>
      </p:pic>
      <p:pic>
        <p:nvPicPr>
          <p:cNvPr id="2097163" name="Picture 12" descr="Image result for Ð¿Ð¸ÑÑ"/>
          <p:cNvPicPr>
            <a:picLocks noChangeAspect="1" noChangeArrowheads="1"/>
          </p:cNvPicPr>
          <p:nvPr/>
        </p:nvPicPr>
        <p:blipFill rotWithShape="1">
          <a:blip xmlns:r="http://schemas.openxmlformats.org/officeDocument/2006/relationships" r:embed="rId6"/>
          <a:srcRect l="33579"/>
          <a:stretch>
            <a:fillRect/>
          </a:stretch>
        </p:blipFill>
        <p:spPr bwMode="auto">
          <a:xfrm>
            <a:off x="7090048" y="2609023"/>
            <a:ext cx="3100042" cy="2286001"/>
          </a:xfrm>
          <a:prstGeom prst="rect"/>
          <a:noFill/>
        </p:spPr>
      </p:pic>
      <p:sp>
        <p:nvSpPr>
          <p:cNvPr id="1048737" name="6-конечная звезда 12"/>
          <p:cNvSpPr/>
          <p:nvPr/>
        </p:nvSpPr>
        <p:spPr>
          <a:xfrm>
            <a:off x="10607040" y="5459604"/>
            <a:ext cx="1584960" cy="1644316"/>
          </a:xfrm>
          <a:prstGeom prst="star6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 rtlCol="0"/>
          <a:p>
            <a:pPr algn="ctr"/>
            <a:r>
              <a:rPr b="1" dirty="0" sz="4400" lang="ky-KG"/>
              <a:t>2</a:t>
            </a:r>
            <a:endParaRPr b="1" dirty="0" sz="4400" lang="ru-RU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xmlns:p14="http://schemas.microsoft.com/office/powerpoint/2010/main" spd="slow" p14:dur="1400">
        <p14:doors dir="vert"/>
      </p:transition>
    </mc:Choice>
    <mc:Fallback>
      <p:transition spd="slow">
        <p:fade/>
      </p:transition>
    </mc:Fallback>
  </mc:AlternateContent>
  <p:timing>
    <p:tnLst>
      <p:par>
        <p:cTn dur="indefinite" id="1" nodeType="tmRoot" restart="never">
          <p:childTnLst>
            <p:seq concurrent="1" nextAc="seek">
              <p:cTn dur="indefinite" id="2" nodeType="mainSeq">
                <p:childTnLst>
                  <p:par>
                    <p:cTn fill="hold" id="3">
                      <p:stCondLst>
                        <p:cond delay="indefinite"/>
                      </p:stCondLst>
                      <p:childTnLst>
                        <p:par>
                          <p:cTn fill="hold" id="4">
                            <p:stCondLst>
                              <p:cond delay="0"/>
                            </p:stCondLst>
                            <p:childTnLst>
                              <p:par>
                                <p:cTn fill="hold" grpId="0" id="5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 id="6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7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dur="500" id="7"/>
                                        <p:tgtEl>
                                          <p:spTgt spid="10487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 id="8">
                      <p:stCondLst>
                        <p:cond delay="indefinite"/>
                      </p:stCondLst>
                      <p:childTnLst>
                        <p:par>
                          <p:cTn fill="hold" id="9">
                            <p:stCondLst>
                              <p:cond delay="0"/>
                            </p:stCondLst>
                            <p:childTnLst>
                              <p:par>
                                <p:cTn fill="hold" grpId="0" id="10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 id="11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7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dur="500" id="12"/>
                                        <p:tgtEl>
                                          <p:spTgt spid="10487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48732" grpId="0"/>
      <p:bldP spid="1048733" grpId="0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39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738" name="Заголовок 1"/>
          <p:cNvSpPr>
            <a:spLocks noGrp="1"/>
          </p:cNvSpPr>
          <p:nvPr>
            <p:ph type="ctrTitle"/>
          </p:nvPr>
        </p:nvSpPr>
        <p:spPr>
          <a:xfrm>
            <a:off x="460375" y="3171296"/>
            <a:ext cx="12085982" cy="1479195"/>
          </a:xfrm>
        </p:spPr>
        <p:txBody>
          <a:bodyPr>
            <a:normAutofit/>
          </a:bodyPr>
          <a:p>
            <a:r>
              <a:rPr b="1" dirty="0" sz="5400" lang="ky-KG" smtClean="0">
                <a:solidFill>
                  <a:srgbClr val="C00000"/>
                </a:solidFill>
              </a:rPr>
              <a:t>Темирди кызуусунда сок</a:t>
            </a:r>
            <a:endParaRPr b="1" dirty="0" sz="5400" lang="ru-RU">
              <a:solidFill>
                <a:srgbClr val="C00000"/>
              </a:solidFill>
            </a:endParaRPr>
          </a:p>
        </p:txBody>
      </p:sp>
      <p:sp>
        <p:nvSpPr>
          <p:cNvPr id="1048739" name="Заголовок 1"/>
          <p:cNvSpPr txBox="1"/>
          <p:nvPr/>
        </p:nvSpPr>
        <p:spPr>
          <a:xfrm>
            <a:off x="460375" y="4839803"/>
            <a:ext cx="10935289" cy="874143"/>
          </a:xfrm>
          <a:prstGeom prst="rect"/>
        </p:spPr>
        <p:txBody>
          <a:bodyPr anchor="b" bIns="45720" lIns="91440" rIns="91440" rtlCol="0" tIns="45720" vert="horz">
            <a:normAutofit/>
          </a:bodyPr>
          <a:lstStyle>
            <a:lvl1pPr algn="ctr" defTabSz="914400" eaLnBrk="1" hangingPunct="1" latinLnBrk="0" rtl="0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b="1" dirty="0" sz="4800" lang="ky-KG" smtClean="0"/>
              <a:t>Катуу заттардын касиеттери</a:t>
            </a:r>
            <a:endParaRPr b="1" dirty="0" sz="4800" lang="ru-RU"/>
          </a:p>
        </p:txBody>
      </p:sp>
      <p:sp>
        <p:nvSpPr>
          <p:cNvPr id="1048740" name="AutoShape 6" descr="Image result for Ð¹Ð¾Ð´Ð´Ð¾Ð»Ð³Ð¾Ð½ ÑÑÐ· Ð¿Ð°ÑÐºÐ°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/>
          <a:noFill/>
        </p:spPr>
        <p:txBody>
          <a:bodyPr anchor="t" anchorCtr="0" bIns="45720" compatLnSpc="1" lIns="91440" numCol="1" rIns="91440" tIns="45720" vert="horz" wrap="square">
            <a:prstTxWarp prst="textNoShape"/>
          </a:bodyPr>
          <a:p>
            <a:endParaRPr lang="ru-RU"/>
          </a:p>
        </p:txBody>
      </p:sp>
      <p:sp>
        <p:nvSpPr>
          <p:cNvPr id="1048741" name="AutoShape 8" descr="Image result for Ð°Ð¹ÑÐ°Ð½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/>
          <a:noFill/>
        </p:spPr>
        <p:txBody>
          <a:bodyPr anchor="t" anchorCtr="0" bIns="45720" compatLnSpc="1" lIns="91440" numCol="1" rIns="91440" tIns="45720" vert="horz" wrap="square">
            <a:prstTxWarp prst="textNoShape"/>
          </a:bodyPr>
          <a:p>
            <a:endParaRPr lang="ru-RU"/>
          </a:p>
        </p:txBody>
      </p:sp>
      <p:sp>
        <p:nvSpPr>
          <p:cNvPr id="1048742" name="AutoShape 10" descr="Image result for Ð°Ð¹ÑÐ°Ð½"/>
          <p:cNvSpPr>
            <a:spLocks noChangeAspect="1" noChangeArrowheads="1"/>
          </p:cNvSpPr>
          <p:nvPr/>
        </p:nvSpPr>
        <p:spPr bwMode="auto">
          <a:xfrm>
            <a:off x="460375" y="160337"/>
            <a:ext cx="304800" cy="304801"/>
          </a:xfrm>
          <a:prstGeom prst="rect"/>
          <a:noFill/>
        </p:spPr>
        <p:txBody>
          <a:bodyPr anchor="t" anchorCtr="0" bIns="45720" compatLnSpc="1" lIns="91440" numCol="1" rIns="91440" tIns="45720" vert="horz" wrap="square">
            <a:prstTxWarp prst="textNoShape"/>
          </a:bodyPr>
          <a:p>
            <a:endParaRPr lang="ru-RU"/>
          </a:p>
        </p:txBody>
      </p:sp>
      <p:pic>
        <p:nvPicPr>
          <p:cNvPr id="2097164" name="Picture 2" descr="Image result for ÑÐµÐ¼Ð¸Ñ"/>
          <p:cNvPicPr>
            <a:picLocks noChangeAspect="1" noChangeArrowheads="1"/>
          </p:cNvPicPr>
          <p:nvPr/>
        </p:nvPicPr>
        <p:blipFill>
          <a:blip xmlns:r="http://schemas.openxmlformats.org/officeDocument/2006/relationships" r:embed="rId1"/>
          <a:srcRect/>
          <a:stretch>
            <a:fillRect/>
          </a:stretch>
        </p:blipFill>
        <p:spPr bwMode="auto">
          <a:xfrm>
            <a:off x="460375" y="160336"/>
            <a:ext cx="3431611" cy="2821647"/>
          </a:xfrm>
          <a:prstGeom prst="rect"/>
          <a:noFill/>
        </p:spPr>
      </p:pic>
      <p:pic>
        <p:nvPicPr>
          <p:cNvPr id="2097165" name="Picture 4" descr="Image result for Ð³Ð¾ÑÑÑÐ¸Ð¹"/>
          <p:cNvPicPr>
            <a:picLocks noChangeAspect="1" noChangeArrowheads="1"/>
          </p:cNvPicPr>
          <p:nvPr/>
        </p:nvPicPr>
        <p:blipFill rotWithShape="1">
          <a:blip xmlns:r="http://schemas.openxmlformats.org/officeDocument/2006/relationships" r:embed="rId2" cstate="print"/>
          <a:srcRect l="17528" r="18095" b="7339"/>
          <a:stretch>
            <a:fillRect/>
          </a:stretch>
        </p:blipFill>
        <p:spPr bwMode="auto">
          <a:xfrm>
            <a:off x="4200939" y="160337"/>
            <a:ext cx="2981740" cy="2861159"/>
          </a:xfrm>
          <a:prstGeom prst="rect"/>
          <a:noFill/>
        </p:spPr>
      </p:pic>
      <p:pic>
        <p:nvPicPr>
          <p:cNvPr id="2097166" name="Picture 6" descr="Image result for Ð±Ð¸ÑÑ"/>
          <p:cNvPicPr>
            <a:picLocks noChangeAspect="1" noChangeArrowheads="1"/>
          </p:cNvPicPr>
          <p:nvPr/>
        </p:nvPicPr>
        <p:blipFill>
          <a:blip xmlns:r="http://schemas.openxmlformats.org/officeDocument/2006/relationships" r:embed="rId3"/>
          <a:srcRect/>
          <a:stretch>
            <a:fillRect/>
          </a:stretch>
        </p:blipFill>
        <p:spPr bwMode="auto">
          <a:xfrm>
            <a:off x="7603296" y="160336"/>
            <a:ext cx="3939634" cy="2861159"/>
          </a:xfrm>
          <a:prstGeom prst="rect"/>
          <a:noFill/>
        </p:spPr>
      </p:pic>
      <p:sp>
        <p:nvSpPr>
          <p:cNvPr id="1048743" name="6-конечная звезда 9"/>
          <p:cNvSpPr/>
          <p:nvPr/>
        </p:nvSpPr>
        <p:spPr>
          <a:xfrm>
            <a:off x="10646229" y="5367161"/>
            <a:ext cx="1545771" cy="1319349"/>
          </a:xfrm>
          <a:prstGeom prst="star6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 rtlCol="0"/>
          <a:p>
            <a:pPr algn="ctr"/>
            <a:r>
              <a:rPr b="1" dirty="0" sz="4400" lang="ky-KG"/>
              <a:t>3</a:t>
            </a:r>
            <a:endParaRPr b="1" dirty="0" sz="4400" lang="ru-RU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xmlns:p14="http://schemas.microsoft.com/office/powerpoint/2010/main" spd="slow" p14:dur="1400">
        <p14:doors dir="vert"/>
      </p:transition>
    </mc:Choice>
    <mc:Fallback>
      <p:transition spd="slow">
        <p:fade/>
      </p:transition>
    </mc:Fallback>
  </mc:AlternateContent>
  <p:timing>
    <p:tnLst>
      <p:par>
        <p:cTn dur="indefinite" id="1" nodeType="tmRoot" restart="never">
          <p:childTnLst>
            <p:seq concurrent="1" nextAc="seek">
              <p:cTn dur="indefinite" id="2" nodeType="mainSeq">
                <p:childTnLst>
                  <p:par>
                    <p:cTn fill="hold" id="3">
                      <p:stCondLst>
                        <p:cond delay="indefinite"/>
                      </p:stCondLst>
                      <p:childTnLst>
                        <p:par>
                          <p:cTn fill="hold" id="4">
                            <p:stCondLst>
                              <p:cond delay="0"/>
                            </p:stCondLst>
                            <p:childTnLst>
                              <p:par>
                                <p:cTn fill="hold" grpId="0" id="5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 id="6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7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dur="500" id="7"/>
                                        <p:tgtEl>
                                          <p:spTgt spid="10487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 id="8">
                      <p:stCondLst>
                        <p:cond delay="indefinite"/>
                      </p:stCondLst>
                      <p:childTnLst>
                        <p:par>
                          <p:cTn fill="hold" id="9">
                            <p:stCondLst>
                              <p:cond delay="0"/>
                            </p:stCondLst>
                            <p:childTnLst>
                              <p:par>
                                <p:cTn fill="hold" grpId="0" id="10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 id="11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7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dur="500" id="12"/>
                                        <p:tgtEl>
                                          <p:spTgt spid="10487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48738" grpId="0"/>
      <p:bldP spid="1048739" grpId="0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40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744" name="Заголовок 1"/>
          <p:cNvSpPr>
            <a:spLocks noGrp="1"/>
          </p:cNvSpPr>
          <p:nvPr>
            <p:ph type="title"/>
          </p:nvPr>
        </p:nvSpPr>
        <p:spPr>
          <a:xfrm>
            <a:off x="1494109" y="3841262"/>
            <a:ext cx="8534400" cy="1069702"/>
          </a:xfrm>
          <a:solidFill>
            <a:srgbClr val="92D050"/>
          </a:solidFill>
        </p:spPr>
        <p:txBody>
          <a:bodyPr/>
          <a:p>
            <a:pPr algn="ctr"/>
            <a:r>
              <a:rPr b="1" dirty="0" lang="ru-RU" smtClean="0"/>
              <a:t>Диффузия </a:t>
            </a:r>
            <a:r>
              <a:rPr b="1" dirty="0" lang="ru-RU" err="1" smtClean="0"/>
              <a:t>кубулушу</a:t>
            </a:r>
            <a:endParaRPr b="1" dirty="0" lang="ru-RU"/>
          </a:p>
        </p:txBody>
      </p:sp>
      <p:sp>
        <p:nvSpPr>
          <p:cNvPr id="1048745" name="Объект 2"/>
          <p:cNvSpPr>
            <a:spLocks noGrp="1"/>
          </p:cNvSpPr>
          <p:nvPr>
            <p:ph idx="1"/>
          </p:nvPr>
        </p:nvSpPr>
        <p:spPr>
          <a:xfrm>
            <a:off x="1846806" y="1678579"/>
            <a:ext cx="8534400" cy="1730829"/>
          </a:xfrm>
        </p:spPr>
        <p:txBody>
          <a:bodyPr>
            <a:normAutofit/>
          </a:bodyPr>
          <a:p>
            <a:pPr indent="0" marL="0">
              <a:buNone/>
            </a:pPr>
            <a:r>
              <a:rPr b="1" dirty="0" sz="3200" lang="ru-RU" smtClean="0">
                <a:solidFill>
                  <a:srgbClr val="002060"/>
                </a:solidFill>
              </a:rPr>
              <a:t>Чай </a:t>
            </a:r>
            <a:r>
              <a:rPr b="1" dirty="0" sz="3200" lang="ru-RU" err="1" smtClean="0">
                <a:solidFill>
                  <a:srgbClr val="002060"/>
                </a:solidFill>
              </a:rPr>
              <a:t>ичкенде</a:t>
            </a:r>
            <a:r>
              <a:rPr b="1" dirty="0" sz="3200" lang="ru-RU" smtClean="0">
                <a:solidFill>
                  <a:srgbClr val="002060"/>
                </a:solidFill>
              </a:rPr>
              <a:t>, </a:t>
            </a:r>
            <a:r>
              <a:rPr b="1" dirty="0" sz="3200" lang="ru-RU" err="1" smtClean="0">
                <a:solidFill>
                  <a:srgbClr val="002060"/>
                </a:solidFill>
              </a:rPr>
              <a:t>жыттын</a:t>
            </a:r>
            <a:r>
              <a:rPr b="1" dirty="0" sz="3200" lang="ru-RU" smtClean="0">
                <a:solidFill>
                  <a:srgbClr val="002060"/>
                </a:solidFill>
              </a:rPr>
              <a:t> </a:t>
            </a:r>
            <a:r>
              <a:rPr b="1" dirty="0" sz="3200" lang="ru-RU" err="1" smtClean="0">
                <a:solidFill>
                  <a:srgbClr val="002060"/>
                </a:solidFill>
              </a:rPr>
              <a:t>таралуусунда</a:t>
            </a:r>
            <a:r>
              <a:rPr b="1" dirty="0" sz="3200" lang="ru-RU" smtClean="0">
                <a:solidFill>
                  <a:srgbClr val="002060"/>
                </a:solidFill>
              </a:rPr>
              <a:t> , </a:t>
            </a:r>
            <a:r>
              <a:rPr b="1" dirty="0" sz="3200" lang="ru-RU" err="1" smtClean="0">
                <a:solidFill>
                  <a:srgbClr val="002060"/>
                </a:solidFill>
              </a:rPr>
              <a:t>молекулалардын</a:t>
            </a:r>
            <a:r>
              <a:rPr b="1" dirty="0" sz="3200" lang="ru-RU" smtClean="0">
                <a:solidFill>
                  <a:srgbClr val="002060"/>
                </a:solidFill>
              </a:rPr>
              <a:t> </a:t>
            </a:r>
            <a:r>
              <a:rPr b="1" dirty="0" sz="3200" lang="ru-RU" err="1" smtClean="0">
                <a:solidFill>
                  <a:srgbClr val="002060"/>
                </a:solidFill>
              </a:rPr>
              <a:t>аралашуусунда</a:t>
            </a:r>
            <a:r>
              <a:rPr b="1" dirty="0" sz="3200" lang="ru-RU" smtClean="0">
                <a:solidFill>
                  <a:srgbClr val="002060"/>
                </a:solidFill>
              </a:rPr>
              <a:t> </a:t>
            </a:r>
            <a:r>
              <a:rPr b="1" dirty="0" sz="3200" lang="ru-RU" err="1" smtClean="0">
                <a:solidFill>
                  <a:srgbClr val="002060"/>
                </a:solidFill>
              </a:rPr>
              <a:t>бул</a:t>
            </a:r>
            <a:r>
              <a:rPr b="1" dirty="0" sz="3200" lang="ru-RU" smtClean="0">
                <a:solidFill>
                  <a:srgbClr val="002060"/>
                </a:solidFill>
              </a:rPr>
              <a:t> </a:t>
            </a:r>
            <a:r>
              <a:rPr b="1" dirty="0" sz="3200" lang="ru-RU" err="1" smtClean="0">
                <a:solidFill>
                  <a:srgbClr val="002060"/>
                </a:solidFill>
              </a:rPr>
              <a:t>кубулуш</a:t>
            </a:r>
            <a:r>
              <a:rPr b="1" dirty="0" sz="3200" lang="ru-RU" smtClean="0">
                <a:solidFill>
                  <a:srgbClr val="002060"/>
                </a:solidFill>
              </a:rPr>
              <a:t> </a:t>
            </a:r>
            <a:r>
              <a:rPr b="1" dirty="0" sz="3200" lang="ru-RU" err="1" smtClean="0">
                <a:solidFill>
                  <a:srgbClr val="002060"/>
                </a:solidFill>
              </a:rPr>
              <a:t>учрайт</a:t>
            </a:r>
            <a:endParaRPr b="1" dirty="0" sz="3200" lang="ru-RU">
              <a:solidFill>
                <a:srgbClr val="002060"/>
              </a:solidFill>
            </a:endParaRPr>
          </a:p>
        </p:txBody>
      </p:sp>
      <p:sp>
        <p:nvSpPr>
          <p:cNvPr id="1048746" name="6-конечная звезда 3"/>
          <p:cNvSpPr/>
          <p:nvPr/>
        </p:nvSpPr>
        <p:spPr>
          <a:xfrm>
            <a:off x="10263640" y="4910964"/>
            <a:ext cx="1584960" cy="1644316"/>
          </a:xfrm>
          <a:prstGeom prst="star6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 rtlCol="0"/>
          <a:p>
            <a:pPr algn="ctr"/>
            <a:r>
              <a:rPr b="1" dirty="0" sz="4400" lang="ky-KG"/>
              <a:t>1</a:t>
            </a:r>
            <a:endParaRPr b="1" dirty="0" sz="4400" lang="ru-RU"/>
          </a:p>
        </p:txBody>
      </p:sp>
      <p:sp>
        <p:nvSpPr>
          <p:cNvPr id="1048747" name="Багетная рамка 4"/>
          <p:cNvSpPr/>
          <p:nvPr/>
        </p:nvSpPr>
        <p:spPr>
          <a:xfrm>
            <a:off x="2847703" y="249730"/>
            <a:ext cx="6310125" cy="808615"/>
          </a:xfrm>
          <a:prstGeom prst="bevel"/>
          <a:gradFill flip="none" rotWithShape="1">
            <a:gsLst>
              <a:gs pos="42000">
                <a:srgbClr val="7030A0"/>
              </a:gs>
              <a:gs pos="81000">
                <a:srgbClr val="FF0000"/>
              </a:gs>
              <a:gs pos="100000">
                <a:srgbClr val="FFFF00"/>
              </a:gs>
            </a:gsLst>
            <a:path path="circle">
              <a:fillToRect l="50000" t="50000" r="50000" b="50000"/>
            </a:path>
          </a:gradFill>
          <a:effectLst>
            <a:glow rad="698500">
              <a:schemeClr val="accent1">
                <a:alpha val="40000"/>
              </a:schemeClr>
            </a:glow>
            <a:reflection algn="bl" dir="5400000" endPos="0" rotWithShape="0" sy="-100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 rtlCol="0"/>
          <a:p>
            <a:pPr algn="ctr"/>
            <a:r>
              <a:rPr b="1" dirty="0" sz="3200" lang="ru-RU" err="1"/>
              <a:t>К</a:t>
            </a:r>
            <a:r>
              <a:rPr b="1" dirty="0" sz="3200" lang="ru-RU" err="1" smtClean="0"/>
              <a:t>убулуштар</a:t>
            </a:r>
            <a:endParaRPr b="1" dirty="0" sz="3200" lang="ru-RU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xmlns:p14="http://schemas.microsoft.com/office/powerpoint/2010/main" spd="slow" p14:dur="1400">
        <p14:ripple/>
      </p:transition>
    </mc:Choice>
    <mc:Fallback>
      <p:transition spd="slow">
        <p:fade/>
      </p:transition>
    </mc:Fallback>
  </mc:AlternateContent>
  <p:timing>
    <p:tnLst>
      <p:par>
        <p:cTn dur="indefinite" id="1" nodeType="tmRoot" restart="never">
          <p:childTnLst>
            <p:seq concurrent="1" nextAc="seek">
              <p:cTn dur="indefinite" id="2" nodeType="mainSeq">
                <p:childTnLst>
                  <p:par>
                    <p:cTn fill="hold" id="3">
                      <p:stCondLst>
                        <p:cond delay="indefinite"/>
                      </p:stCondLst>
                      <p:childTnLst>
                        <p:par>
                          <p:cTn fill="hold" id="4">
                            <p:stCondLst>
                              <p:cond delay="0"/>
                            </p:stCondLst>
                            <p:childTnLst>
                              <p:par>
                                <p:cTn fill="hold" grpId="0" id="5" nodeType="clickEffect" presetClass="entr" presetID="16" presetSubtype="21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 id="6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7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dur="500" id="7"/>
                                        <p:tgtEl>
                                          <p:spTgt spid="10487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 id="8">
                      <p:stCondLst>
                        <p:cond delay="indefinite"/>
                      </p:stCondLst>
                      <p:childTnLst>
                        <p:par>
                          <p:cTn fill="hold" id="9">
                            <p:stCondLst>
                              <p:cond delay="0"/>
                            </p:stCondLst>
                            <p:childTnLst>
                              <p:par>
                                <p:cTn fill="hold" grpId="0" id="10" nodeType="clickEffect" presetClass="entr" presetID="2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 id="11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7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dur="500" id="12"/>
                                        <p:tgtEl>
                                          <p:spTgt spid="10487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48744" grpId="0" animBg="1"/>
      <p:bldP spid="1048745" grpId="0" build="p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4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748" name="Заголовок 1"/>
          <p:cNvSpPr>
            <a:spLocks noGrp="1"/>
          </p:cNvSpPr>
          <p:nvPr>
            <p:ph type="title"/>
          </p:nvPr>
        </p:nvSpPr>
        <p:spPr>
          <a:xfrm>
            <a:off x="2628694" y="3984171"/>
            <a:ext cx="6108474" cy="1069702"/>
          </a:xfrm>
          <a:solidFill>
            <a:srgbClr val="92D050"/>
          </a:solidFill>
        </p:spPr>
        <p:txBody>
          <a:bodyPr/>
          <a:p>
            <a:pPr algn="ctr"/>
            <a:r>
              <a:rPr b="1" dirty="0" lang="ru-RU" err="1" smtClean="0"/>
              <a:t>Кыймыл</a:t>
            </a:r>
            <a:endParaRPr b="1" dirty="0" lang="ru-RU"/>
          </a:p>
        </p:txBody>
      </p:sp>
      <p:sp>
        <p:nvSpPr>
          <p:cNvPr id="1048749" name="Объект 2"/>
          <p:cNvSpPr>
            <a:spLocks noGrp="1"/>
          </p:cNvSpPr>
          <p:nvPr>
            <p:ph idx="1"/>
          </p:nvPr>
        </p:nvSpPr>
        <p:spPr>
          <a:xfrm>
            <a:off x="1833743" y="1378132"/>
            <a:ext cx="8534400" cy="1730829"/>
          </a:xfrm>
        </p:spPr>
        <p:txBody>
          <a:bodyPr>
            <a:normAutofit fontScale="96875" lnSpcReduction="20000"/>
          </a:bodyPr>
          <a:p>
            <a:pPr indent="0" marL="0">
              <a:buNone/>
            </a:pPr>
            <a:r>
              <a:rPr b="1" dirty="0" sz="3200" lang="ru-RU" err="1" smtClean="0">
                <a:solidFill>
                  <a:srgbClr val="002060"/>
                </a:solidFill>
              </a:rPr>
              <a:t>Аны</a:t>
            </a:r>
            <a:r>
              <a:rPr b="1" dirty="0" sz="3200" lang="ru-RU" smtClean="0">
                <a:solidFill>
                  <a:srgbClr val="002060"/>
                </a:solidFill>
              </a:rPr>
              <a:t> </a:t>
            </a:r>
            <a:r>
              <a:rPr b="1" dirty="0" sz="3200" lang="ru-RU" err="1" smtClean="0">
                <a:solidFill>
                  <a:srgbClr val="002060"/>
                </a:solidFill>
              </a:rPr>
              <a:t>адамдар</a:t>
            </a:r>
            <a:r>
              <a:rPr b="1" dirty="0" sz="3200" lang="ru-RU" smtClean="0">
                <a:solidFill>
                  <a:srgbClr val="002060"/>
                </a:solidFill>
              </a:rPr>
              <a:t>, </a:t>
            </a:r>
            <a:r>
              <a:rPr b="1" dirty="0" sz="3200" lang="ru-RU" err="1" smtClean="0">
                <a:solidFill>
                  <a:srgbClr val="002060"/>
                </a:solidFill>
              </a:rPr>
              <a:t>жаныбарлар</a:t>
            </a:r>
            <a:r>
              <a:rPr b="1" dirty="0" sz="3200" lang="ru-RU" smtClean="0">
                <a:solidFill>
                  <a:srgbClr val="002060"/>
                </a:solidFill>
              </a:rPr>
              <a:t> </a:t>
            </a:r>
            <a:r>
              <a:rPr b="1" dirty="0" sz="3200" lang="ru-RU" err="1" smtClean="0">
                <a:solidFill>
                  <a:srgbClr val="002060"/>
                </a:solidFill>
              </a:rPr>
              <a:t>машиналар</a:t>
            </a:r>
            <a:r>
              <a:rPr b="1" dirty="0" sz="3200" lang="ru-RU" smtClean="0">
                <a:solidFill>
                  <a:srgbClr val="002060"/>
                </a:solidFill>
              </a:rPr>
              <a:t> </a:t>
            </a:r>
            <a:r>
              <a:rPr b="1" dirty="0" sz="3200" lang="ru-RU" err="1" smtClean="0">
                <a:solidFill>
                  <a:srgbClr val="002060"/>
                </a:solidFill>
              </a:rPr>
              <a:t>жасашат</a:t>
            </a:r>
            <a:r>
              <a:rPr b="1" dirty="0" sz="3200" lang="ru-RU" smtClean="0">
                <a:solidFill>
                  <a:srgbClr val="002060"/>
                </a:solidFill>
              </a:rPr>
              <a:t>. Ал </a:t>
            </a:r>
            <a:r>
              <a:rPr b="1" dirty="0" sz="3200" lang="ru-RU" err="1" smtClean="0">
                <a:solidFill>
                  <a:srgbClr val="002060"/>
                </a:solidFill>
              </a:rPr>
              <a:t>биздин</a:t>
            </a:r>
            <a:r>
              <a:rPr b="1" dirty="0" sz="3200" lang="ru-RU" smtClean="0">
                <a:solidFill>
                  <a:srgbClr val="002060"/>
                </a:solidFill>
              </a:rPr>
              <a:t> </a:t>
            </a:r>
            <a:r>
              <a:rPr b="1" dirty="0" sz="3200" lang="ru-RU" err="1" smtClean="0">
                <a:solidFill>
                  <a:srgbClr val="002060"/>
                </a:solidFill>
              </a:rPr>
              <a:t>бир</a:t>
            </a:r>
            <a:r>
              <a:rPr b="1" dirty="0" sz="3200" lang="ru-RU" smtClean="0">
                <a:solidFill>
                  <a:srgbClr val="002060"/>
                </a:solidFill>
              </a:rPr>
              <a:t> </a:t>
            </a:r>
            <a:r>
              <a:rPr b="1" dirty="0" sz="3200" lang="ru-RU" err="1" smtClean="0">
                <a:solidFill>
                  <a:srgbClr val="002060"/>
                </a:solidFill>
              </a:rPr>
              <a:t>орундан</a:t>
            </a:r>
            <a:r>
              <a:rPr b="1" dirty="0" sz="3200" lang="ru-RU" smtClean="0">
                <a:solidFill>
                  <a:srgbClr val="002060"/>
                </a:solidFill>
              </a:rPr>
              <a:t> </a:t>
            </a:r>
            <a:r>
              <a:rPr b="1" dirty="0" sz="3200" lang="ru-RU" err="1" smtClean="0">
                <a:solidFill>
                  <a:srgbClr val="002060"/>
                </a:solidFill>
              </a:rPr>
              <a:t>экинчи</a:t>
            </a:r>
            <a:r>
              <a:rPr b="1" dirty="0" sz="3200" lang="ru-RU" smtClean="0">
                <a:solidFill>
                  <a:srgbClr val="002060"/>
                </a:solidFill>
              </a:rPr>
              <a:t> </a:t>
            </a:r>
            <a:r>
              <a:rPr b="1" dirty="0" sz="3200" lang="ru-RU" err="1" smtClean="0">
                <a:solidFill>
                  <a:srgbClr val="002060"/>
                </a:solidFill>
              </a:rPr>
              <a:t>орунда</a:t>
            </a:r>
            <a:r>
              <a:rPr b="1" dirty="0" sz="3200" lang="ru-RU" smtClean="0">
                <a:solidFill>
                  <a:srgbClr val="002060"/>
                </a:solidFill>
              </a:rPr>
              <a:t> </a:t>
            </a:r>
            <a:r>
              <a:rPr b="1" dirty="0" sz="3200" lang="ru-RU" err="1" smtClean="0">
                <a:solidFill>
                  <a:srgbClr val="002060"/>
                </a:solidFill>
              </a:rPr>
              <a:t>болуп</a:t>
            </a:r>
            <a:r>
              <a:rPr b="1" dirty="0" sz="3200" lang="ru-RU" smtClean="0">
                <a:solidFill>
                  <a:srgbClr val="002060"/>
                </a:solidFill>
              </a:rPr>
              <a:t> </a:t>
            </a:r>
            <a:r>
              <a:rPr b="1" dirty="0" sz="3200" lang="ru-RU" err="1" smtClean="0">
                <a:solidFill>
                  <a:srgbClr val="002060"/>
                </a:solidFill>
              </a:rPr>
              <a:t>калышыбызга</a:t>
            </a:r>
            <a:r>
              <a:rPr b="1" dirty="0" sz="3200" lang="ru-RU" smtClean="0">
                <a:solidFill>
                  <a:srgbClr val="002060"/>
                </a:solidFill>
              </a:rPr>
              <a:t> </a:t>
            </a:r>
            <a:r>
              <a:rPr b="1" dirty="0" sz="3200" lang="ru-RU" err="1" smtClean="0">
                <a:solidFill>
                  <a:srgbClr val="002060"/>
                </a:solidFill>
              </a:rPr>
              <a:t>мумкундук</a:t>
            </a:r>
            <a:r>
              <a:rPr b="1" dirty="0" sz="3200" lang="ru-RU" smtClean="0">
                <a:solidFill>
                  <a:srgbClr val="002060"/>
                </a:solidFill>
              </a:rPr>
              <a:t> берет.</a:t>
            </a:r>
            <a:endParaRPr b="1" dirty="0" sz="3200" lang="ru-RU">
              <a:solidFill>
                <a:srgbClr val="002060"/>
              </a:solidFill>
            </a:endParaRPr>
          </a:p>
        </p:txBody>
      </p:sp>
      <p:sp>
        <p:nvSpPr>
          <p:cNvPr id="1048750" name="6-конечная звезда 3"/>
          <p:cNvSpPr/>
          <p:nvPr/>
        </p:nvSpPr>
        <p:spPr>
          <a:xfrm>
            <a:off x="10263640" y="4910964"/>
            <a:ext cx="1584960" cy="1644316"/>
          </a:xfrm>
          <a:prstGeom prst="star6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 rtlCol="0"/>
          <a:p>
            <a:pPr algn="ctr"/>
            <a:r>
              <a:rPr b="1" dirty="0" sz="4400" lang="ky-KG"/>
              <a:t>2</a:t>
            </a:r>
            <a:endParaRPr b="1" dirty="0" sz="4400" lang="ru-RU"/>
          </a:p>
        </p:txBody>
      </p:sp>
      <p:sp>
        <p:nvSpPr>
          <p:cNvPr id="1048751" name="Багетная рамка 4"/>
          <p:cNvSpPr/>
          <p:nvPr/>
        </p:nvSpPr>
        <p:spPr>
          <a:xfrm>
            <a:off x="2847703" y="249730"/>
            <a:ext cx="6310125" cy="808615"/>
          </a:xfrm>
          <a:prstGeom prst="bevel"/>
          <a:gradFill flip="none" rotWithShape="1">
            <a:gsLst>
              <a:gs pos="42000">
                <a:srgbClr val="7030A0"/>
              </a:gs>
              <a:gs pos="81000">
                <a:srgbClr val="FF0000"/>
              </a:gs>
              <a:gs pos="100000">
                <a:srgbClr val="FFFF00"/>
              </a:gs>
            </a:gsLst>
            <a:path path="circle">
              <a:fillToRect l="50000" t="50000" r="50000" b="50000"/>
            </a:path>
          </a:gradFill>
          <a:effectLst>
            <a:glow rad="698500">
              <a:schemeClr val="accent1">
                <a:alpha val="40000"/>
              </a:schemeClr>
            </a:glow>
            <a:reflection algn="bl" dir="5400000" endPos="0" rotWithShape="0" sy="-100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 rtlCol="0"/>
          <a:p>
            <a:pPr algn="ctr"/>
            <a:r>
              <a:rPr b="1" dirty="0" sz="3200" lang="ru-RU" err="1"/>
              <a:t>К</a:t>
            </a:r>
            <a:r>
              <a:rPr b="1" dirty="0" sz="3200" lang="ru-RU" err="1" smtClean="0"/>
              <a:t>убулуштар</a:t>
            </a:r>
            <a:endParaRPr b="1" dirty="0" sz="3200" lang="ru-RU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xmlns:p14="http://schemas.microsoft.com/office/powerpoint/2010/main" spd="slow" p14:dur="1400">
        <p14:ripple/>
      </p:transition>
    </mc:Choice>
    <mc:Fallback>
      <p:transition spd="slow">
        <p:fade/>
      </p:transition>
    </mc:Fallback>
  </mc:AlternateContent>
  <p:timing>
    <p:tnLst>
      <p:par>
        <p:cTn dur="indefinite" id="1" nodeType="tmRoot" restart="never">
          <p:childTnLst>
            <p:seq concurrent="1" nextAc="seek">
              <p:cTn dur="indefinite" id="2" nodeType="mainSeq">
                <p:childTnLst>
                  <p:par>
                    <p:cTn fill="hold" id="3">
                      <p:stCondLst>
                        <p:cond delay="indefinite"/>
                      </p:stCondLst>
                      <p:childTnLst>
                        <p:par>
                          <p:cTn fill="hold" id="4">
                            <p:stCondLst>
                              <p:cond delay="0"/>
                            </p:stCondLst>
                            <p:childTnLst>
                              <p:par>
                                <p:cTn fill="hold" grpId="0" id="5" nodeType="clickEffect" presetClass="entr" presetID="42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 id="6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7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dur="1000" id="7"/>
                                        <p:tgtEl>
                                          <p:spTgt spid="10487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dur="1000" fill="hold" id="8"/>
                                        <p:tgtEl>
                                          <p:spTgt spid="10487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dur="1000" fill="hold" id="9"/>
                                        <p:tgtEl>
                                          <p:spTgt spid="10487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 id="10">
                      <p:stCondLst>
                        <p:cond delay="indefinite"/>
                      </p:stCondLst>
                      <p:childTnLst>
                        <p:par>
                          <p:cTn fill="hold" id="11">
                            <p:stCondLst>
                              <p:cond delay="0"/>
                            </p:stCondLst>
                            <p:childTnLst>
                              <p:par>
                                <p:cTn fill="hold" grpId="0" id="12" nodeType="clickEffect" presetClass="entr" presetID="2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 id="13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7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dur="500" id="14"/>
                                        <p:tgtEl>
                                          <p:spTgt spid="10487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48748" grpId="0" animBg="1"/>
      <p:bldP spid="1048749" grpId="0" build="p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42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752" name="Заголовок 1"/>
          <p:cNvSpPr>
            <a:spLocks noGrp="1"/>
          </p:cNvSpPr>
          <p:nvPr>
            <p:ph type="title"/>
          </p:nvPr>
        </p:nvSpPr>
        <p:spPr>
          <a:xfrm>
            <a:off x="2667883" y="4193176"/>
            <a:ext cx="6108474" cy="1069702"/>
          </a:xfrm>
          <a:solidFill>
            <a:srgbClr val="92D050"/>
          </a:solidFill>
        </p:spPr>
        <p:txBody>
          <a:bodyPr/>
          <a:p>
            <a:pPr algn="ctr"/>
            <a:r>
              <a:rPr b="1" dirty="0" lang="ru-RU" smtClean="0"/>
              <a:t>Масса</a:t>
            </a:r>
            <a:endParaRPr b="1" dirty="0" lang="ru-RU"/>
          </a:p>
        </p:txBody>
      </p:sp>
      <p:sp>
        <p:nvSpPr>
          <p:cNvPr id="1048753" name="Объект 2"/>
          <p:cNvSpPr>
            <a:spLocks noGrp="1"/>
          </p:cNvSpPr>
          <p:nvPr>
            <p:ph idx="1"/>
          </p:nvPr>
        </p:nvSpPr>
        <p:spPr>
          <a:xfrm>
            <a:off x="1951309" y="1760346"/>
            <a:ext cx="8534400" cy="1730829"/>
          </a:xfrm>
        </p:spPr>
        <p:txBody>
          <a:bodyPr>
            <a:normAutofit/>
          </a:bodyPr>
          <a:p>
            <a:pPr indent="0" marL="0">
              <a:buNone/>
            </a:pPr>
            <a:r>
              <a:rPr b="1" dirty="0" sz="3200" lang="ru-RU" smtClean="0">
                <a:solidFill>
                  <a:srgbClr val="002060"/>
                </a:solidFill>
              </a:rPr>
              <a:t>Ал </a:t>
            </a:r>
            <a:r>
              <a:rPr b="1" dirty="0" sz="3200" lang="ru-RU" err="1" smtClean="0">
                <a:solidFill>
                  <a:srgbClr val="002060"/>
                </a:solidFill>
              </a:rPr>
              <a:t>жер</a:t>
            </a:r>
            <a:r>
              <a:rPr b="1" dirty="0" sz="3200" lang="ru-RU" smtClean="0">
                <a:solidFill>
                  <a:srgbClr val="002060"/>
                </a:solidFill>
              </a:rPr>
              <a:t> </a:t>
            </a:r>
            <a:r>
              <a:rPr b="1" dirty="0" sz="3200" lang="ru-RU" err="1" smtClean="0">
                <a:solidFill>
                  <a:srgbClr val="002060"/>
                </a:solidFill>
              </a:rPr>
              <a:t>шарындагы</a:t>
            </a:r>
            <a:r>
              <a:rPr b="1" dirty="0" sz="3200" lang="ru-RU" smtClean="0">
                <a:solidFill>
                  <a:srgbClr val="002060"/>
                </a:solidFill>
              </a:rPr>
              <a:t> </a:t>
            </a:r>
            <a:r>
              <a:rPr b="1" dirty="0" sz="3200" lang="ru-RU" err="1" smtClean="0">
                <a:solidFill>
                  <a:srgbClr val="002060"/>
                </a:solidFill>
              </a:rPr>
              <a:t>бардык</a:t>
            </a:r>
            <a:r>
              <a:rPr b="1" dirty="0" sz="3200" lang="ru-RU" smtClean="0">
                <a:solidFill>
                  <a:srgbClr val="002060"/>
                </a:solidFill>
              </a:rPr>
              <a:t> </a:t>
            </a:r>
            <a:r>
              <a:rPr b="1" dirty="0" sz="3200" lang="ru-RU" err="1" smtClean="0">
                <a:solidFill>
                  <a:srgbClr val="002060"/>
                </a:solidFill>
              </a:rPr>
              <a:t>нерселерде</a:t>
            </a:r>
            <a:r>
              <a:rPr b="1" dirty="0" sz="3200" lang="ru-RU" smtClean="0">
                <a:solidFill>
                  <a:srgbClr val="002060"/>
                </a:solidFill>
              </a:rPr>
              <a:t> бар, ал </a:t>
            </a:r>
            <a:r>
              <a:rPr b="1" dirty="0" sz="3200" lang="ru-RU" err="1" smtClean="0">
                <a:solidFill>
                  <a:srgbClr val="002060"/>
                </a:solidFill>
              </a:rPr>
              <a:t>болбосо</a:t>
            </a:r>
            <a:r>
              <a:rPr b="1" dirty="0" sz="3200" lang="ru-RU" smtClean="0">
                <a:solidFill>
                  <a:srgbClr val="002060"/>
                </a:solidFill>
              </a:rPr>
              <a:t>. </a:t>
            </a:r>
            <a:r>
              <a:rPr b="1" dirty="0" sz="3200" lang="ru-RU" err="1" smtClean="0">
                <a:solidFill>
                  <a:srgbClr val="002060"/>
                </a:solidFill>
              </a:rPr>
              <a:t>Кантип</a:t>
            </a:r>
            <a:r>
              <a:rPr b="1" dirty="0" sz="3200" lang="ru-RU" smtClean="0">
                <a:solidFill>
                  <a:srgbClr val="002060"/>
                </a:solidFill>
              </a:rPr>
              <a:t> </a:t>
            </a:r>
            <a:r>
              <a:rPr b="1" dirty="0" sz="3200" lang="ru-RU" err="1" smtClean="0">
                <a:solidFill>
                  <a:srgbClr val="002060"/>
                </a:solidFill>
              </a:rPr>
              <a:t>нерсе</a:t>
            </a:r>
            <a:r>
              <a:rPr b="1" dirty="0" sz="3200" lang="ru-RU" smtClean="0">
                <a:solidFill>
                  <a:srgbClr val="002060"/>
                </a:solidFill>
              </a:rPr>
              <a:t> </a:t>
            </a:r>
            <a:r>
              <a:rPr b="1" dirty="0" sz="3200" lang="ru-RU" err="1" smtClean="0">
                <a:solidFill>
                  <a:srgbClr val="002060"/>
                </a:solidFill>
              </a:rPr>
              <a:t>сатып</a:t>
            </a:r>
            <a:r>
              <a:rPr b="1" dirty="0" sz="3200" lang="ru-RU" smtClean="0">
                <a:solidFill>
                  <a:srgbClr val="002060"/>
                </a:solidFill>
              </a:rPr>
              <a:t> </a:t>
            </a:r>
            <a:r>
              <a:rPr b="1" dirty="0" sz="3200" lang="ru-RU" err="1" smtClean="0">
                <a:solidFill>
                  <a:srgbClr val="002060"/>
                </a:solidFill>
              </a:rPr>
              <a:t>алабыз</a:t>
            </a:r>
            <a:r>
              <a:rPr b="1" dirty="0" sz="3200" lang="ru-RU" smtClean="0">
                <a:solidFill>
                  <a:srgbClr val="002060"/>
                </a:solidFill>
              </a:rPr>
              <a:t>?.</a:t>
            </a:r>
            <a:endParaRPr b="1" dirty="0" sz="3200" lang="ru-RU">
              <a:solidFill>
                <a:srgbClr val="002060"/>
              </a:solidFill>
            </a:endParaRPr>
          </a:p>
        </p:txBody>
      </p:sp>
      <p:sp>
        <p:nvSpPr>
          <p:cNvPr id="1048754" name="6-конечная звезда 3"/>
          <p:cNvSpPr/>
          <p:nvPr/>
        </p:nvSpPr>
        <p:spPr>
          <a:xfrm>
            <a:off x="10263640" y="4910964"/>
            <a:ext cx="1584960" cy="1644316"/>
          </a:xfrm>
          <a:prstGeom prst="star6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 rtlCol="0"/>
          <a:p>
            <a:pPr algn="ctr"/>
            <a:r>
              <a:rPr b="1" dirty="0" sz="4400" lang="ky-KG"/>
              <a:t>3</a:t>
            </a:r>
            <a:endParaRPr b="1" dirty="0" sz="4400" lang="ru-RU"/>
          </a:p>
        </p:txBody>
      </p:sp>
      <p:sp>
        <p:nvSpPr>
          <p:cNvPr id="1048755" name="Багетная рамка 4"/>
          <p:cNvSpPr/>
          <p:nvPr/>
        </p:nvSpPr>
        <p:spPr>
          <a:xfrm>
            <a:off x="2847703" y="249730"/>
            <a:ext cx="6310125" cy="808615"/>
          </a:xfrm>
          <a:prstGeom prst="bevel"/>
          <a:gradFill flip="none" rotWithShape="1">
            <a:gsLst>
              <a:gs pos="42000">
                <a:srgbClr val="7030A0"/>
              </a:gs>
              <a:gs pos="81000">
                <a:srgbClr val="FF0000"/>
              </a:gs>
              <a:gs pos="100000">
                <a:srgbClr val="FFFF00"/>
              </a:gs>
            </a:gsLst>
            <a:path path="circle">
              <a:fillToRect l="50000" t="50000" r="50000" b="50000"/>
            </a:path>
          </a:gradFill>
          <a:effectLst>
            <a:glow rad="698500">
              <a:schemeClr val="accent1">
                <a:alpha val="40000"/>
              </a:schemeClr>
            </a:glow>
            <a:reflection algn="bl" dir="5400000" endPos="0" rotWithShape="0" sy="-100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 rtlCol="0"/>
          <a:p>
            <a:pPr algn="ctr"/>
            <a:r>
              <a:rPr b="1" dirty="0" sz="3200" lang="ru-RU" err="1"/>
              <a:t>К</a:t>
            </a:r>
            <a:r>
              <a:rPr b="1" dirty="0" sz="3200" lang="ru-RU" err="1" smtClean="0"/>
              <a:t>убулуштар</a:t>
            </a:r>
            <a:endParaRPr b="1" dirty="0" sz="3200" lang="ru-RU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xmlns:p14="http://schemas.microsoft.com/office/powerpoint/2010/main" spd="slow" p14:dur="1400">
        <p14:ripple/>
      </p:transition>
    </mc:Choice>
    <mc:Fallback>
      <p:transition spd="slow">
        <p:fade/>
      </p:transition>
    </mc:Fallback>
  </mc:AlternateContent>
  <p:timing>
    <p:tnLst>
      <p:par>
        <p:cTn dur="indefinite" id="1" nodeType="tmRoot" restart="never">
          <p:childTnLst>
            <p:seq concurrent="1" nextAc="seek">
              <p:cTn dur="indefinite" id="2" nodeType="mainSeq">
                <p:childTnLst>
                  <p:par>
                    <p:cTn fill="hold" id="3">
                      <p:stCondLst>
                        <p:cond delay="indefinite"/>
                      </p:stCondLst>
                      <p:childTnLst>
                        <p:par>
                          <p:cTn fill="hold" id="4">
                            <p:stCondLst>
                              <p:cond delay="0"/>
                            </p:stCondLst>
                            <p:childTnLst>
                              <p:par>
                                <p:cTn fill="hold" grpId="0" id="5" nodeType="clickEffect" presetClass="entr" presetID="42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 id="6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7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dur="1000" id="7"/>
                                        <p:tgtEl>
                                          <p:spTgt spid="10487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dur="1000" fill="hold" id="8"/>
                                        <p:tgtEl>
                                          <p:spTgt spid="10487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dur="1000" fill="hold" id="9"/>
                                        <p:tgtEl>
                                          <p:spTgt spid="10487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 id="10">
                      <p:stCondLst>
                        <p:cond delay="indefinite"/>
                      </p:stCondLst>
                      <p:childTnLst>
                        <p:par>
                          <p:cTn fill="hold" id="11">
                            <p:stCondLst>
                              <p:cond delay="0"/>
                            </p:stCondLst>
                            <p:childTnLst>
                              <p:par>
                                <p:cTn fill="hold" grpId="0" id="12" nodeType="clickEffect" presetClass="entr" presetID="16" presetSubtype="21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 id="13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7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dur="500" id="14"/>
                                        <p:tgtEl>
                                          <p:spTgt spid="10487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48752" grpId="0" animBg="1"/>
      <p:bldP spid="1048753" grpId="0" build="p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43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756" name="Багетная рамка 2"/>
          <p:cNvSpPr/>
          <p:nvPr/>
        </p:nvSpPr>
        <p:spPr>
          <a:xfrm>
            <a:off x="1711234" y="902577"/>
            <a:ext cx="8869680" cy="4649138"/>
          </a:xfrm>
          <a:prstGeom prst="bevel"/>
          <a:gradFill flip="none" rotWithShape="1">
            <a:gsLst>
              <a:gs pos="42000">
                <a:srgbClr val="7030A0"/>
              </a:gs>
              <a:gs pos="81000">
                <a:srgbClr val="FF0000"/>
              </a:gs>
              <a:gs pos="100000">
                <a:srgbClr val="FFFF00"/>
              </a:gs>
            </a:gsLst>
            <a:path path="circle">
              <a:fillToRect l="50000" t="50000" r="50000" b="50000"/>
            </a:path>
          </a:gradFill>
          <a:effectLst>
            <a:glow rad="698500">
              <a:schemeClr val="accent1">
                <a:alpha val="40000"/>
              </a:schemeClr>
            </a:glow>
            <a:reflection algn="bl" dir="5400000" endPos="0" rotWithShape="0" sy="-100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 rtlCol="0"/>
          <a:p>
            <a:pPr algn="ctr"/>
            <a:r>
              <a:rPr b="1" dirty="0" sz="7200" lang="ru-RU" err="1" smtClean="0"/>
              <a:t>Формулалар</a:t>
            </a:r>
            <a:endParaRPr b="1" dirty="0" sz="7200" lang="ru-RU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xmlns:p14="http://schemas.microsoft.com/office/powerpoint/2010/main" spd="slow" p14:dur="1200">
        <p14:prism/>
      </p:transition>
    </mc:Choice>
    <mc:Fallback>
      <p:transition spd="slow">
        <p:fade/>
      </p:transition>
    </mc:Fallback>
  </mc:AlternateContent>
  <p:timing>
    <p:tnLst>
      <p:par>
        <p:cTn dur="indefinite" id="1" nodeType="tmRoot" restart="never">
          <p:childTnLst>
            <p:seq concurrent="1" nextAc="seek">
              <p:cTn dur="indefinite" id="2" nodeType="mainSeq">
                <p:childTnLst>
                  <p:par>
                    <p:cTn fill="hold" id="3">
                      <p:stCondLst>
                        <p:cond delay="indefinite"/>
                      </p:stCondLst>
                      <p:childTnLst>
                        <p:par>
                          <p:cTn fill="hold" id="4">
                            <p:stCondLst>
                              <p:cond delay="0"/>
                            </p:stCondLst>
                            <p:childTnLst>
                              <p:par>
                                <p:cTn fill="hold" grpId="0" id="5" nodeType="clickEffect" presetClass="entr" presetID="42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 id="6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7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dur="1000" id="7"/>
                                        <p:tgtEl>
                                          <p:spTgt spid="104875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dur="1000" fill="hold" id="8"/>
                                        <p:tgtEl>
                                          <p:spTgt spid="10487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dur="1000" fill="hold" id="9"/>
                                        <p:tgtEl>
                                          <p:spTgt spid="10487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48756" grpId="0" animBg="1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44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757" name="Заголовок 1"/>
          <p:cNvSpPr>
            <a:spLocks noChangeAspect="1" noMove="1" noResize="1" noRot="1" noGrp="1" noAdjustHandles="1" noEditPoints="1" noChangeArrowheads="1" noChangeShapeType="1" noTextEdit="1"/>
          </p:cNvSpPr>
          <p:nvPr>
            <p:ph type="title"/>
          </p:nvPr>
        </p:nvSpPr>
        <p:spPr>
          <a:xfrm>
            <a:off x="416824" y="222979"/>
            <a:ext cx="10231582" cy="1325563"/>
          </a:xfrm>
          <a:blipFill>
            <a:blip xmlns:r="http://schemas.openxmlformats.org/officeDocument/2006/relationships" r:embed="rId1"/>
            <a:stretch>
              <a:fillRect b="-4147"/>
            </a:stretch>
          </a:blipFill>
        </p:spPr>
        <p:txBody>
          <a:bodyPr/>
          <a:p>
            <a:r>
              <a:rPr lang="ru-RU">
                <a:noFill/>
              </a:rPr>
              <a:t> </a:t>
            </a:r>
          </a:p>
        </p:txBody>
      </p:sp>
      <p:pic>
        <p:nvPicPr>
          <p:cNvPr id="2097167" name="Объект 3"/>
          <p:cNvPicPr>
            <a:picLocks noChangeAspect="1" noGrp="1"/>
          </p:cNvPicPr>
          <p:nvPr>
            <p:ph idx="1"/>
          </p:nvPr>
        </p:nvPicPr>
        <p:blipFill>
          <a:blip xmlns:r="http://schemas.openxmlformats.org/officeDocument/2006/relationships" r:embed="rId2"/>
          <a:stretch>
            <a:fillRect/>
          </a:stretch>
        </p:blipFill>
        <p:spPr>
          <a:xfrm>
            <a:off x="3332217" y="1548542"/>
            <a:ext cx="4984605" cy="4135581"/>
          </a:xfrm>
        </p:spPr>
      </p:pic>
      <p:sp>
        <p:nvSpPr>
          <p:cNvPr id="1048758" name="6-конечная звезда 4"/>
          <p:cNvSpPr/>
          <p:nvPr/>
        </p:nvSpPr>
        <p:spPr>
          <a:xfrm>
            <a:off x="10282989" y="5213684"/>
            <a:ext cx="1909011" cy="1644316"/>
          </a:xfrm>
          <a:prstGeom prst="star6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 rtlCol="0"/>
          <a:p>
            <a:pPr algn="ctr"/>
            <a:r>
              <a:rPr b="1" dirty="0" sz="4400" lang="ky-KG"/>
              <a:t>1</a:t>
            </a:r>
            <a:endParaRPr b="1" dirty="0" sz="4400" lang="ru-RU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xmlns:p14="http://schemas.microsoft.com/office/powerpoint/2010/main" spd="slow" p14:dur="1600">
        <p14:gallery dir="l"/>
      </p:transition>
    </mc:Choice>
    <mc:Fallback>
      <p:transition spd="slow">
        <p:fade/>
      </p:transition>
    </mc:Fallback>
  </mc:AlternateContent>
  <p:timing>
    <p:tnLst>
      <p:par>
        <p:cTn dur="indefinite" id="1" nodeType="tmRoot" restart="never">
          <p:childTnLst>
            <p:seq concurrent="1" nextAc="seek">
              <p:cTn dur="indefinite" id="2" nodeType="mainSeq">
                <p:childTnLst>
                  <p:par>
                    <p:cTn fill="hold" id="3">
                      <p:stCondLst>
                        <p:cond delay="indefinite"/>
                      </p:stCondLst>
                      <p:childTnLst>
                        <p:par>
                          <p:cTn fill="hold" id="4">
                            <p:stCondLst>
                              <p:cond delay="0"/>
                            </p:stCondLst>
                            <p:childTnLst>
                              <p:par>
                                <p:cTn fill="hold" grpId="0" id="5" nodeType="clickEffect" presetClass="entr" presetID="26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 id="6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7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dur="580" id="7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75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dur="1822" id="8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7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dur="664" id="9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7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#ppt_y-sin(pi*$)/3"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.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dur="664" id="10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0487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#ppt_y-sin(pi*$)/9" tm="0">
                                          <p:val>
                                            <p:fltVal val="0.0"/>
                                          </p:val>
                                        </p:tav>
                                        <p:tav tm="100000">
                                          <p:val>
                                            <p:fltVal val="1.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dur="332" id="11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0487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#ppt_y-sin(pi*$)/27" tm="0">
                                          <p:val>
                                            <p:fltVal val="0.0"/>
                                          </p:val>
                                        </p:tav>
                                        <p:tav tm="100000">
                                          <p:val>
                                            <p:fltVal val="1.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dur="164" id="12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0487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#ppt_y-sin(pi*$)/81" tm="0">
                                          <p:val>
                                            <p:fltVal val="0.0"/>
                                          </p:val>
                                        </p:tav>
                                        <p:tav tm="100000">
                                          <p:val>
                                            <p:fltVal val="1.0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dur="26" id="13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04875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decel="50000" dur="166" id="14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04875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dur="26" id="15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04875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decel="50000" dur="166" id="16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04875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dur="26" id="17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04875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decel="50000" dur="166" id="18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04875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dur="26" id="19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04875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decel="50000" dur="166" id="2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04875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48757" grpId="0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45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759" name="Заголовок 1"/>
          <p:cNvSpPr>
            <a:spLocks noGrp="1"/>
          </p:cNvSpPr>
          <p:nvPr>
            <p:ph type="title"/>
          </p:nvPr>
        </p:nvSpPr>
        <p:spPr>
          <a:xfrm>
            <a:off x="1676989" y="4376057"/>
            <a:ext cx="8534400" cy="1507067"/>
          </a:xfrm>
        </p:spPr>
        <p:txBody>
          <a:bodyPr>
            <a:normAutofit/>
          </a:bodyPr>
          <a:p>
            <a:pPr algn="ctr"/>
            <a:r>
              <a:rPr b="1" dirty="0" sz="4800" lang="en-US" smtClean="0">
                <a:solidFill>
                  <a:schemeClr val="bg1"/>
                </a:solidFill>
              </a:rPr>
              <a:t>F=-</a:t>
            </a:r>
            <a:r>
              <a:rPr b="1" dirty="0" sz="4800" lang="en-US" err="1" smtClean="0">
                <a:solidFill>
                  <a:schemeClr val="bg1"/>
                </a:solidFill>
              </a:rPr>
              <a:t>kx</a:t>
            </a:r>
            <a:endParaRPr b="1" dirty="0" sz="4800" lang="ru-RU">
              <a:solidFill>
                <a:schemeClr val="bg1"/>
              </a:solidFill>
            </a:endParaRPr>
          </a:p>
        </p:txBody>
      </p:sp>
      <p:pic>
        <p:nvPicPr>
          <p:cNvPr id="2097168" name="Объект 3"/>
          <p:cNvPicPr>
            <a:picLocks noChangeAspect="1" noGrp="1"/>
          </p:cNvPicPr>
          <p:nvPr>
            <p:ph idx="1"/>
          </p:nvPr>
        </p:nvPicPr>
        <p:blipFill>
          <a:blip xmlns:r="http://schemas.openxmlformats.org/officeDocument/2006/relationships" r:embed="rId1"/>
          <a:stretch>
            <a:fillRect/>
          </a:stretch>
        </p:blipFill>
        <p:spPr>
          <a:xfrm>
            <a:off x="1883908" y="563585"/>
            <a:ext cx="2243954" cy="3812472"/>
          </a:xfrm>
        </p:spPr>
      </p:pic>
      <p:sp>
        <p:nvSpPr>
          <p:cNvPr id="1048760" name="6-конечная звезда 4"/>
          <p:cNvSpPr/>
          <p:nvPr/>
        </p:nvSpPr>
        <p:spPr>
          <a:xfrm>
            <a:off x="10282989" y="5213684"/>
            <a:ext cx="1909011" cy="1644316"/>
          </a:xfrm>
          <a:prstGeom prst="star6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 rtlCol="0"/>
          <a:p>
            <a:pPr algn="ctr"/>
            <a:r>
              <a:rPr b="1" dirty="0" sz="4400" lang="ky-KG"/>
              <a:t>2</a:t>
            </a:r>
            <a:endParaRPr b="1" dirty="0" sz="4400" lang="ru-RU"/>
          </a:p>
        </p:txBody>
      </p:sp>
      <p:pic>
        <p:nvPicPr>
          <p:cNvPr id="2097169" name="Рисунок 2"/>
          <p:cNvPicPr>
            <a:picLocks noChangeAspect="1"/>
          </p:cNvPicPr>
          <p:nvPr/>
        </p:nvPicPr>
        <p:blipFill>
          <a:blip xmlns:r="http://schemas.openxmlformats.org/officeDocument/2006/relationships" r:embed="rId2"/>
          <a:stretch>
            <a:fillRect/>
          </a:stretch>
        </p:blipFill>
        <p:spPr>
          <a:xfrm>
            <a:off x="5944189" y="680209"/>
            <a:ext cx="3134541" cy="3579223"/>
          </a:xfrm>
          <a:prstGeom prst="rect"/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xmlns:p14="http://schemas.microsoft.com/office/powerpoint/2010/main" spd="slow" p14:dur="1600">
        <p14:gallery dir="l"/>
      </p:transition>
    </mc:Choice>
    <mc:Fallback>
      <p:transition spd="slow">
        <p:fade/>
      </p:transition>
    </mc:Fallback>
  </mc:AlternateContent>
  <p:timing>
    <p:tnLst>
      <p:par>
        <p:cTn dur="indefinite" id="1" nodeType="tmRoot" restart="never">
          <p:childTnLst>
            <p:seq concurrent="1" nextAc="seek">
              <p:cTn dur="indefinite" id="2" nodeType="mainSeq">
                <p:childTnLst>
                  <p:par>
                    <p:cTn fill="hold" id="3">
                      <p:stCondLst>
                        <p:cond delay="indefinite"/>
                      </p:stCondLst>
                      <p:childTnLst>
                        <p:par>
                          <p:cTn fill="hold" id="4">
                            <p:stCondLst>
                              <p:cond delay="0"/>
                            </p:stCondLst>
                            <p:childTnLst>
                              <p:par>
                                <p:cTn fill="hold" grpId="0" id="5" nodeType="clickEffect" presetClass="entr" presetID="26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 id="6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7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dur="580" id="7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75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dur="1822" id="8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7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dur="664" id="9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7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#ppt_y-sin(pi*$)/3"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.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dur="664" id="10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0487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#ppt_y-sin(pi*$)/9" tm="0">
                                          <p:val>
                                            <p:fltVal val="0.0"/>
                                          </p:val>
                                        </p:tav>
                                        <p:tav tm="100000">
                                          <p:val>
                                            <p:fltVal val="1.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dur="332" id="11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0487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#ppt_y-sin(pi*$)/27" tm="0">
                                          <p:val>
                                            <p:fltVal val="0.0"/>
                                          </p:val>
                                        </p:tav>
                                        <p:tav tm="100000">
                                          <p:val>
                                            <p:fltVal val="1.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dur="164" id="12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0487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#ppt_y-sin(pi*$)/81" tm="0">
                                          <p:val>
                                            <p:fltVal val="0.0"/>
                                          </p:val>
                                        </p:tav>
                                        <p:tav tm="100000">
                                          <p:val>
                                            <p:fltVal val="1.0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dur="26" id="13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04875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decel="50000" dur="166" id="14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04875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dur="26" id="15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04875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decel="50000" dur="166" id="16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04875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dur="26" id="17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04875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decel="50000" dur="166" id="18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04875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dur="26" id="19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04875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decel="50000" dur="166" id="2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04875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48759" grpId="0"/>
    </p:bld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46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761" name="Заголовок 1"/>
          <p:cNvSpPr>
            <a:spLocks noGrp="1"/>
          </p:cNvSpPr>
          <p:nvPr>
            <p:ph type="title"/>
          </p:nvPr>
        </p:nvSpPr>
        <p:spPr>
          <a:xfrm>
            <a:off x="1260168" y="235131"/>
            <a:ext cx="8534400" cy="1487713"/>
          </a:xfrm>
        </p:spPr>
        <p:txBody>
          <a:bodyPr>
            <a:normAutofit/>
          </a:bodyPr>
          <a:p>
            <a:pPr algn="ctr"/>
            <a:r>
              <a:rPr b="1" cap="none" dirty="0" sz="7200" lang="en-US" smtClean="0">
                <a:solidFill>
                  <a:schemeClr val="bg1"/>
                </a:solidFill>
              </a:rPr>
              <a:t>P=mg</a:t>
            </a:r>
            <a:endParaRPr b="1" cap="none" dirty="0" sz="7200" lang="ru-RU">
              <a:solidFill>
                <a:schemeClr val="bg1"/>
              </a:solidFill>
            </a:endParaRPr>
          </a:p>
        </p:txBody>
      </p:sp>
      <p:pic>
        <p:nvPicPr>
          <p:cNvPr id="2097170" name="Объект 3"/>
          <p:cNvPicPr>
            <a:picLocks noChangeAspect="1" noGrp="1"/>
          </p:cNvPicPr>
          <p:nvPr>
            <p:ph idx="1"/>
          </p:nvPr>
        </p:nvPicPr>
        <p:blipFill>
          <a:blip xmlns:r="http://schemas.openxmlformats.org/officeDocument/2006/relationships" r:embed="rId1"/>
          <a:stretch>
            <a:fillRect/>
          </a:stretch>
        </p:blipFill>
        <p:spPr>
          <a:xfrm>
            <a:off x="540328" y="1825625"/>
            <a:ext cx="4592782" cy="4351338"/>
          </a:xfrm>
        </p:spPr>
      </p:pic>
      <p:pic>
        <p:nvPicPr>
          <p:cNvPr id="2097171" name="Рисунок 4"/>
          <p:cNvPicPr>
            <a:picLocks noChangeAspect="1"/>
          </p:cNvPicPr>
          <p:nvPr/>
        </p:nvPicPr>
        <p:blipFill>
          <a:blip xmlns:r="http://schemas.openxmlformats.org/officeDocument/2006/relationships" r:embed="rId2"/>
          <a:stretch>
            <a:fillRect/>
          </a:stretch>
        </p:blipFill>
        <p:spPr>
          <a:xfrm>
            <a:off x="6005944" y="1825624"/>
            <a:ext cx="4904511" cy="4351339"/>
          </a:xfrm>
          <a:prstGeom prst="rect"/>
        </p:spPr>
      </p:pic>
      <p:sp>
        <p:nvSpPr>
          <p:cNvPr id="1048762" name="6-конечная звезда 5"/>
          <p:cNvSpPr/>
          <p:nvPr/>
        </p:nvSpPr>
        <p:spPr>
          <a:xfrm>
            <a:off x="10282989" y="5213684"/>
            <a:ext cx="1909011" cy="1644316"/>
          </a:xfrm>
          <a:prstGeom prst="star6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 rtlCol="0"/>
          <a:p>
            <a:pPr algn="ctr"/>
            <a:r>
              <a:rPr b="1" dirty="0" sz="4400" lang="ky-KG"/>
              <a:t>3</a:t>
            </a:r>
            <a:endParaRPr b="1" dirty="0" sz="4400" lang="ru-RU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xmlns:p14="http://schemas.microsoft.com/office/powerpoint/2010/main" spd="slow" p14:dur="1600">
        <p14:gallery dir="l"/>
      </p:transition>
    </mc:Choice>
    <mc:Fallback>
      <p:transition spd="slow">
        <p:fade/>
      </p:transition>
    </mc:Fallback>
  </mc:AlternateContent>
  <p:timing>
    <p:tnLst>
      <p:par>
        <p:cTn dur="indefinite" id="1" nodeType="tmRoot" restart="never">
          <p:childTnLst>
            <p:seq concurrent="1" nextAc="seek">
              <p:cTn dur="indefinite" id="2" nodeType="mainSeq">
                <p:childTnLst>
                  <p:par>
                    <p:cTn fill="hold" id="3">
                      <p:stCondLst>
                        <p:cond delay="indefinite"/>
                      </p:stCondLst>
                      <p:childTnLst>
                        <p:par>
                          <p:cTn fill="hold" id="4">
                            <p:stCondLst>
                              <p:cond delay="0"/>
                            </p:stCondLst>
                            <p:childTnLst>
                              <p:par>
                                <p:cTn fill="hold" grpId="0" id="5" nodeType="clickEffect" presetClass="entr" presetID="26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 id="6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7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dur="580" id="7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76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dur="1822" id="8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7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dur="664" id="9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7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#ppt_y-sin(pi*$)/3"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.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dur="664" id="10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0487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#ppt_y-sin(pi*$)/9" tm="0">
                                          <p:val>
                                            <p:fltVal val="0.0"/>
                                          </p:val>
                                        </p:tav>
                                        <p:tav tm="100000">
                                          <p:val>
                                            <p:fltVal val="1.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dur="332" id="11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0487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#ppt_y-sin(pi*$)/27" tm="0">
                                          <p:val>
                                            <p:fltVal val="0.0"/>
                                          </p:val>
                                        </p:tav>
                                        <p:tav tm="100000">
                                          <p:val>
                                            <p:fltVal val="1.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dur="164" id="12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0487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#ppt_y-sin(pi*$)/81" tm="0">
                                          <p:val>
                                            <p:fltVal val="0.0"/>
                                          </p:val>
                                        </p:tav>
                                        <p:tav tm="100000">
                                          <p:val>
                                            <p:fltVal val="1.0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dur="26" id="13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048761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decel="50000" dur="166" id="14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04876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dur="26" id="15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048761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decel="50000" dur="166" id="16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04876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dur="26" id="17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048761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decel="50000" dur="166" id="18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04876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dur="26" id="19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048761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decel="50000" dur="166" id="2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048761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 id="21">
                      <p:stCondLst>
                        <p:cond delay="indefinite"/>
                      </p:stCondLst>
                      <p:childTnLst>
                        <p:par>
                          <p:cTn fill="hold" id="22">
                            <p:stCondLst>
                              <p:cond delay="0"/>
                            </p:stCondLst>
                            <p:childTnLst>
                              <p:par>
                                <p:cTn fill="hold" grpId="1" id="23" nodeType="clickEffect" presetClass="entr" presetID="26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 id="24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7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dur="580" id="25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76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dur="1822" id="26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7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dur="664" id="27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7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#ppt_y-sin(pi*$)/3"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.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dur="664" id="28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0487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#ppt_y-sin(pi*$)/9" tm="0">
                                          <p:val>
                                            <p:fltVal val="0.0"/>
                                          </p:val>
                                        </p:tav>
                                        <p:tav tm="100000">
                                          <p:val>
                                            <p:fltVal val="1.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dur="332" id="29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0487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#ppt_y-sin(pi*$)/27" tm="0">
                                          <p:val>
                                            <p:fltVal val="0.0"/>
                                          </p:val>
                                        </p:tav>
                                        <p:tav tm="100000">
                                          <p:val>
                                            <p:fltVal val="1.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dur="164" id="30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0487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#ppt_y-sin(pi*$)/81" tm="0">
                                          <p:val>
                                            <p:fltVal val="0.0"/>
                                          </p:val>
                                        </p:tav>
                                        <p:tav tm="100000">
                                          <p:val>
                                            <p:fltVal val="1.0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dur="26" id="31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048761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decel="50000" dur="166" id="32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04876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dur="26" id="33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048761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decel="50000" dur="166" id="34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04876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dur="26" id="35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048761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decel="50000" dur="166" id="36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04876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dur="26" id="37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048761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decel="50000" dur="166" id="38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048761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48761" grpId="0"/>
      <p:bldP spid="1048761" grpId="1"/>
    </p:bld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47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763" name="Объект 3"/>
          <p:cNvSpPr>
            <a:spLocks noGrp="1"/>
          </p:cNvSpPr>
          <p:nvPr>
            <p:ph idx="1"/>
          </p:nvPr>
        </p:nvSpPr>
        <p:spPr>
          <a:xfrm>
            <a:off x="1833743" y="1224762"/>
            <a:ext cx="8534400" cy="3615267"/>
          </a:xfrm>
          <a:prstGeom prst="bevel"/>
          <a:gradFill flip="none" rotWithShape="1">
            <a:gsLst>
              <a:gs pos="42000">
                <a:srgbClr val="7030A0"/>
              </a:gs>
              <a:gs pos="81000">
                <a:srgbClr val="FF0000"/>
              </a:gs>
              <a:gs pos="100000">
                <a:srgbClr val="FFFF00"/>
              </a:gs>
            </a:gsLst>
            <a:path path="circle">
              <a:fillToRect l="50000" t="50000" r="50000" b="50000"/>
            </a:path>
          </a:gradFill>
          <a:effectLst>
            <a:glow rad="698500">
              <a:schemeClr val="accent1">
                <a:alpha val="40000"/>
              </a:schemeClr>
            </a:glow>
            <a:reflection algn="bl" dir="5400000" endPos="0" rotWithShape="0" sy="-100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 rtlCol="0">
            <a:normAutofit/>
          </a:bodyPr>
          <a:p>
            <a:pPr algn="ctr" indent="0" marL="0">
              <a:buNone/>
            </a:pPr>
            <a:r>
              <a:rPr b="1" dirty="0" sz="4800" lang="ru-RU" smtClean="0">
                <a:solidFill>
                  <a:schemeClr val="tx1"/>
                </a:solidFill>
              </a:rPr>
              <a:t>Физика </a:t>
            </a:r>
            <a:r>
              <a:rPr b="1" dirty="0" sz="4800" lang="ru-RU" err="1" smtClean="0">
                <a:solidFill>
                  <a:schemeClr val="tx1"/>
                </a:solidFill>
              </a:rPr>
              <a:t>табышмактарда</a:t>
            </a:r>
            <a:endParaRPr b="1" dirty="0" sz="4800" lang="ru-RU">
              <a:solidFill>
                <a:schemeClr val="tx1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xmlns:p14="http://schemas.microsoft.com/office/powerpoint/2010/main" spd="slow" p14:dur="1400">
        <p14:ripple/>
      </p:transition>
    </mc:Choice>
    <mc:Fallback>
      <p:transition spd="slow">
        <p:fade/>
      </p:transition>
    </mc:Fallback>
  </mc:AlternateContent>
  <p:timing/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48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764" name="Заголовок 1"/>
          <p:cNvSpPr>
            <a:spLocks noGrp="1"/>
          </p:cNvSpPr>
          <p:nvPr>
            <p:ph type="ctrTitle" idx="4294967295"/>
          </p:nvPr>
        </p:nvSpPr>
        <p:spPr>
          <a:xfrm>
            <a:off x="1524000" y="201614"/>
            <a:ext cx="7772400" cy="1196975"/>
          </a:xfrm>
        </p:spPr>
        <p:txBody>
          <a:bodyPr>
            <a:noAutofit/>
          </a:bodyPr>
          <a:p>
            <a:pPr algn="ctr" indent="-857229" marL="857229">
              <a:buFont typeface="Arial" panose="020B0604020202020204" pitchFamily="34" charset="0"/>
              <a:buChar char="•"/>
            </a:pPr>
            <a:r>
              <a:rPr b="1" dirty="0" sz="6000" lang="ky-KG">
                <a:solidFill>
                  <a:srgbClr val="C00000"/>
                </a:solidFill>
              </a:rPr>
              <a:t>Табышмактар</a:t>
            </a:r>
            <a:endParaRPr b="1" dirty="0" sz="6000" lang="ru-RU">
              <a:solidFill>
                <a:srgbClr val="C00000"/>
              </a:solidFill>
            </a:endParaRPr>
          </a:p>
        </p:txBody>
      </p:sp>
      <p:sp>
        <p:nvSpPr>
          <p:cNvPr id="1048765" name="Подзаголовок 2"/>
          <p:cNvSpPr>
            <a:spLocks noGrp="1"/>
          </p:cNvSpPr>
          <p:nvPr>
            <p:ph type="subTitle" idx="4294967295"/>
          </p:nvPr>
        </p:nvSpPr>
        <p:spPr>
          <a:xfrm>
            <a:off x="2096048" y="1817076"/>
            <a:ext cx="8496300" cy="2750641"/>
          </a:xfrm>
        </p:spPr>
        <p:txBody>
          <a:bodyPr>
            <a:normAutofit fontScale="96875" lnSpcReduction="20000"/>
          </a:bodyPr>
          <a:p>
            <a:pPr algn="just" indent="0" marL="109725">
              <a:buNone/>
            </a:pPr>
            <a:endParaRPr b="1" dirty="0" sz="3200" i="1" lang="ky-KG" smtClean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 indent="0" marL="109725">
              <a:buNone/>
            </a:pPr>
            <a:r>
              <a:rPr b="1" dirty="0" sz="3200" i="1" lang="ky-KG" smtClean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Дүүлүктүрүп атомду</a:t>
            </a:r>
          </a:p>
          <a:p>
            <a:pPr algn="just" indent="0" marL="109725">
              <a:buNone/>
            </a:pPr>
            <a:r>
              <a:rPr b="1" dirty="0" sz="3200" i="1" lang="ky-KG" smtClean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Үч деңгээлдүү системадан алышты</a:t>
            </a:r>
          </a:p>
          <a:p>
            <a:pPr algn="just" indent="0" marL="109725">
              <a:buNone/>
            </a:pPr>
            <a:r>
              <a:rPr b="1" dirty="0" sz="3200" i="1" lang="ky-KG" smtClean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Кандай нур деп аташат</a:t>
            </a:r>
          </a:p>
          <a:p>
            <a:pPr algn="just" indent="0" marL="109725">
              <a:buNone/>
            </a:pPr>
            <a:r>
              <a:rPr b="1" dirty="0" sz="3200" i="1" lang="ky-KG" smtClean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Бул күчөтүлгөн жарыкты</a:t>
            </a:r>
          </a:p>
          <a:p>
            <a:pPr algn="just" indent="0" marL="109725">
              <a:buNone/>
            </a:pPr>
            <a:endParaRPr b="1" dirty="0" sz="3200" i="1" lang="ky-KG">
              <a:solidFill>
                <a:schemeClr val="accent5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 indent="0" marL="109725">
              <a:buNone/>
            </a:pPr>
            <a:endParaRPr b="1" dirty="0" sz="3200" i="1" lang="ru-RU">
              <a:solidFill>
                <a:schemeClr val="accent5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48766" name="Заголовок 1"/>
          <p:cNvSpPr txBox="1"/>
          <p:nvPr/>
        </p:nvSpPr>
        <p:spPr>
          <a:xfrm>
            <a:off x="2096048" y="4387716"/>
            <a:ext cx="7772400" cy="1196975"/>
          </a:xfrm>
          <a:prstGeom prst="rect"/>
        </p:spPr>
        <p:txBody>
          <a:bodyPr anchor="ctr" bIns="45720" lIns="91440" rIns="91440" rtlCol="0" tIns="45720" vert="horz">
            <a:noAutofit/>
          </a:bodyPr>
          <a:lstStyle>
            <a:lvl1pPr algn="l" defTabSz="685800" eaLnBrk="1" hangingPunct="1" latinLnBrk="0" rtl="0">
              <a:lnSpc>
                <a:spcPct val="90000"/>
              </a:lnSpc>
              <a:spcBef>
                <a:spcPct val="0"/>
              </a:spcBef>
              <a:buNone/>
              <a:defRPr sz="33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b="1" dirty="0" sz="4267" lang="ky-KG">
                <a:solidFill>
                  <a:srgbClr val="C00000"/>
                </a:solidFill>
              </a:rPr>
              <a:t>(Лазер)</a:t>
            </a:r>
            <a:endParaRPr b="1" dirty="0" sz="4267" lang="ru-RU">
              <a:solidFill>
                <a:srgbClr val="C00000"/>
              </a:solidFill>
            </a:endParaRPr>
          </a:p>
        </p:txBody>
      </p:sp>
      <p:sp>
        <p:nvSpPr>
          <p:cNvPr id="1048767" name="6-конечная звезда 4"/>
          <p:cNvSpPr/>
          <p:nvPr/>
        </p:nvSpPr>
        <p:spPr>
          <a:xfrm>
            <a:off x="10282989" y="5213684"/>
            <a:ext cx="1909011" cy="1644316"/>
          </a:xfrm>
          <a:prstGeom prst="star6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 rtlCol="0"/>
          <a:p>
            <a:pPr algn="ctr"/>
            <a:r>
              <a:rPr b="1" dirty="0" sz="4400" lang="ky-KG"/>
              <a:t>1</a:t>
            </a:r>
            <a:endParaRPr b="1" dirty="0" sz="4400" lang="ru-RU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xmlns:p14="http://schemas.microsoft.com/office/powerpoint/2010/main" spd="slow" p14:dur="1300">
        <p14:pan dir="u"/>
      </p:transition>
    </mc:Choice>
    <mc:Fallback>
      <p:transition spd="slow">
        <p:fade/>
      </p:transition>
    </mc:Fallback>
  </mc:AlternateContent>
  <p:timing>
    <p:tnLst>
      <p:par>
        <p:cTn dur="indefinite" id="1" nodeType="tmRoot" restart="never">
          <p:childTnLst>
            <p:seq concurrent="1" nextAc="seek">
              <p:cTn dur="indefinite" id="2" nodeType="mainSeq">
                <p:childTnLst>
                  <p:par>
                    <p:cTn fill="hold" id="3">
                      <p:stCondLst>
                        <p:cond delay="indefinite"/>
                      </p:stCondLst>
                      <p:childTnLst>
                        <p:par>
                          <p:cTn fill="hold" id="4">
                            <p:stCondLst>
                              <p:cond delay="0"/>
                            </p:stCondLst>
                            <p:childTnLst>
                              <p:par>
                                <p:cTn fill="hold" grpId="0" id="5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 id="6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7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id="7" nodeType="withEffect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 id="8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76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 fill="hold" id="9"/>
                                        <p:tgtEl>
                                          <p:spTgt spid="104876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dur="500" fill="hold" id="10"/>
                                        <p:tgtEl>
                                          <p:spTgt spid="104876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fill="hold" id="11" nodeType="withEffect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 id="12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76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 fill="hold" id="13"/>
                                        <p:tgtEl>
                                          <p:spTgt spid="104876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dur="500" fill="hold" id="14"/>
                                        <p:tgtEl>
                                          <p:spTgt spid="104876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fill="hold" id="15" nodeType="withEffect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 id="16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76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 fill="hold" id="17"/>
                                        <p:tgtEl>
                                          <p:spTgt spid="104876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dur="500" fill="hold" id="18"/>
                                        <p:tgtEl>
                                          <p:spTgt spid="104876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fill="hold" id="19" nodeType="withEffect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 id="2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76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 fill="hold" id="21"/>
                                        <p:tgtEl>
                                          <p:spTgt spid="104876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dur="500" fill="hold" id="22"/>
                                        <p:tgtEl>
                                          <p:spTgt spid="104876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 id="23">
                      <p:stCondLst>
                        <p:cond delay="indefinite"/>
                      </p:stCondLst>
                      <p:childTnLst>
                        <p:par>
                          <p:cTn fill="hold" id="24">
                            <p:stCondLst>
                              <p:cond delay="0"/>
                            </p:stCondLst>
                            <p:childTnLst>
                              <p:par>
                                <p:cTn fill="hold" grpId="0" id="25" nodeType="clickEffect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 id="26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7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 fill="hold" id="27"/>
                                        <p:tgtEl>
                                          <p:spTgt spid="10487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dur="500" fill="hold" id="28"/>
                                        <p:tgtEl>
                                          <p:spTgt spid="10487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48764" grpId="0"/>
      <p:bldP spid="1048766" grpId="0"/>
    </p:bld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5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771" name="Заголовок 1"/>
          <p:cNvSpPr>
            <a:spLocks noGrp="1"/>
          </p:cNvSpPr>
          <p:nvPr>
            <p:ph type="ctrTitle" idx="4294967295"/>
          </p:nvPr>
        </p:nvSpPr>
        <p:spPr>
          <a:xfrm>
            <a:off x="1524000" y="201614"/>
            <a:ext cx="7772400" cy="1196975"/>
          </a:xfrm>
        </p:spPr>
        <p:txBody>
          <a:bodyPr>
            <a:noAutofit/>
          </a:bodyPr>
          <a:p>
            <a:pPr algn="ctr" indent="-857229" marL="857229">
              <a:buFont typeface="Arial" panose="020B0604020202020204" pitchFamily="34" charset="0"/>
              <a:buChar char="•"/>
            </a:pPr>
            <a:r>
              <a:rPr b="1" dirty="0" sz="6000" lang="ky-KG">
                <a:solidFill>
                  <a:srgbClr val="C00000"/>
                </a:solidFill>
              </a:rPr>
              <a:t>Табышмактар</a:t>
            </a:r>
            <a:endParaRPr b="1" dirty="0" sz="6000" lang="ru-RU">
              <a:solidFill>
                <a:srgbClr val="C00000"/>
              </a:solidFill>
            </a:endParaRPr>
          </a:p>
        </p:txBody>
      </p:sp>
      <p:sp>
        <p:nvSpPr>
          <p:cNvPr id="1048772" name="Подзаголовок 2"/>
          <p:cNvSpPr>
            <a:spLocks noGrp="1"/>
          </p:cNvSpPr>
          <p:nvPr>
            <p:ph type="subTitle" idx="4294967295"/>
          </p:nvPr>
        </p:nvSpPr>
        <p:spPr>
          <a:xfrm>
            <a:off x="1991545" y="1124745"/>
            <a:ext cx="8496300" cy="2750641"/>
          </a:xfrm>
        </p:spPr>
        <p:txBody>
          <a:bodyPr>
            <a:normAutofit fontScale="96875" lnSpcReduction="20000"/>
          </a:bodyPr>
          <a:p>
            <a:pPr algn="just" indent="0" marL="109725">
              <a:buNone/>
            </a:pPr>
            <a:endParaRPr b="1" dirty="0" sz="3200" i="1" lang="ky-KG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 indent="0" marL="109725">
              <a:buNone/>
            </a:pPr>
            <a:r>
              <a:rPr b="1" dirty="0" sz="3200" i="1" lang="ky-KG" smtClean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Кабыл алат толкунду</a:t>
            </a:r>
          </a:p>
          <a:p>
            <a:pPr algn="just" indent="0" marL="109725">
              <a:buNone/>
            </a:pPr>
            <a:r>
              <a:rPr b="1" dirty="0" sz="3200" i="1" lang="ky-KG" smtClean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Нурдануу да чыгарат,</a:t>
            </a:r>
          </a:p>
          <a:p>
            <a:pPr algn="just" indent="0" marL="109725">
              <a:buNone/>
            </a:pPr>
            <a:r>
              <a:rPr b="1" dirty="0" sz="3200" i="1" lang="ru-RU" smtClean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Туп-туз эле </a:t>
            </a:r>
            <a:r>
              <a:rPr b="1" dirty="0" sz="3200" i="1" lang="ru-RU" err="1" smtClean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откоргуч</a:t>
            </a:r>
            <a:r>
              <a:rPr b="1" dirty="0" sz="3200" i="1" lang="ru-RU" smtClean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algn="just" indent="0" marL="109725">
              <a:buNone/>
            </a:pPr>
            <a:r>
              <a:rPr b="1" dirty="0" sz="3200" i="1" lang="ru-RU" err="1" smtClean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Мунун</a:t>
            </a:r>
            <a:r>
              <a:rPr b="1" dirty="0" sz="3200" i="1" lang="ru-RU" smtClean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b="1" dirty="0" sz="3200" i="1" lang="ru-RU" err="1" smtClean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атын</a:t>
            </a:r>
            <a:r>
              <a:rPr b="1" dirty="0" sz="3200" i="1" lang="ru-RU" smtClean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ким билет?</a:t>
            </a:r>
            <a:endParaRPr b="1" dirty="0" sz="3200" i="1" lang="ru-RU">
              <a:solidFill>
                <a:schemeClr val="accent5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48773" name="Заголовок 1"/>
          <p:cNvSpPr txBox="1"/>
          <p:nvPr/>
        </p:nvSpPr>
        <p:spPr>
          <a:xfrm>
            <a:off x="-144693" y="4200029"/>
            <a:ext cx="7772400" cy="1196975"/>
          </a:xfrm>
          <a:prstGeom prst="rect"/>
        </p:spPr>
        <p:txBody>
          <a:bodyPr anchor="ctr" bIns="45720" lIns="91440" rIns="91440" rtlCol="0" tIns="45720" vert="horz">
            <a:noAutofit/>
          </a:bodyPr>
          <a:lstStyle>
            <a:lvl1pPr algn="l" defTabSz="685800" eaLnBrk="1" hangingPunct="1" latinLnBrk="0" rtl="0">
              <a:lnSpc>
                <a:spcPct val="90000"/>
              </a:lnSpc>
              <a:spcBef>
                <a:spcPct val="0"/>
              </a:spcBef>
              <a:buNone/>
              <a:defRPr sz="33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b="1" dirty="0" sz="4267" lang="ky-KG" smtClean="0">
                <a:solidFill>
                  <a:srgbClr val="C00000"/>
                </a:solidFill>
              </a:rPr>
              <a:t>(Антенна)</a:t>
            </a:r>
            <a:endParaRPr b="1" dirty="0" sz="4267" lang="ru-RU">
              <a:solidFill>
                <a:srgbClr val="C00000"/>
              </a:solidFill>
            </a:endParaRPr>
          </a:p>
        </p:txBody>
      </p:sp>
      <p:sp>
        <p:nvSpPr>
          <p:cNvPr id="1048774" name="6-конечная звезда 4"/>
          <p:cNvSpPr/>
          <p:nvPr/>
        </p:nvSpPr>
        <p:spPr>
          <a:xfrm>
            <a:off x="10282989" y="5213684"/>
            <a:ext cx="1909011" cy="1644316"/>
          </a:xfrm>
          <a:prstGeom prst="star6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 rtlCol="0"/>
          <a:p>
            <a:pPr algn="ctr"/>
            <a:r>
              <a:rPr b="1" dirty="0" sz="4400" lang="ky-KG"/>
              <a:t>2</a:t>
            </a:r>
            <a:endParaRPr b="1" dirty="0" sz="4400" lang="ru-RU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xmlns:p14="http://schemas.microsoft.com/office/powerpoint/2010/main" spd="slow" p14:dur="1300">
        <p14:pan dir="u"/>
      </p:transition>
    </mc:Choice>
    <mc:Fallback>
      <p:transition spd="slow">
        <p:fade/>
      </p:transition>
    </mc:Fallback>
  </mc:AlternateContent>
  <p:timing>
    <p:tnLst>
      <p:par>
        <p:cTn dur="indefinite" id="1" nodeType="tmRoot" restart="never">
          <p:childTnLst>
            <p:seq concurrent="1" nextAc="seek">
              <p:cTn dur="indefinite" id="2" nodeType="mainSeq">
                <p:childTnLst>
                  <p:par>
                    <p:cTn fill="hold" id="3">
                      <p:stCondLst>
                        <p:cond delay="indefinite"/>
                      </p:stCondLst>
                      <p:childTnLst>
                        <p:par>
                          <p:cTn fill="hold" id="4">
                            <p:stCondLst>
                              <p:cond delay="0"/>
                            </p:stCondLst>
                            <p:childTnLst>
                              <p:par>
                                <p:cTn fill="hold" grpId="0" id="5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 id="6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7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 id="7">
                      <p:stCondLst>
                        <p:cond delay="indefinite"/>
                      </p:stCondLst>
                      <p:childTnLst>
                        <p:par>
                          <p:cTn fill="hold" id="8">
                            <p:stCondLst>
                              <p:cond delay="0"/>
                            </p:stCondLst>
                            <p:childTnLst>
                              <p:par>
                                <p:cTn fill="hold" grpId="0" id="9" nodeType="clickEffect" presetClass="entr" presetID="42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 id="1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7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dur="1000" id="11"/>
                                        <p:tgtEl>
                                          <p:spTgt spid="104877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dur="1000" fill="hold" id="12"/>
                                        <p:tgtEl>
                                          <p:spTgt spid="10487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dur="1000" fill="hold" id="13"/>
                                        <p:tgtEl>
                                          <p:spTgt spid="10487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 id="14">
                      <p:stCondLst>
                        <p:cond delay="indefinite"/>
                      </p:stCondLst>
                      <p:childTnLst>
                        <p:par>
                          <p:cTn fill="hold" id="15">
                            <p:stCondLst>
                              <p:cond delay="0"/>
                            </p:stCondLst>
                            <p:childTnLst>
                              <p:par>
                                <p:cTn fill="hold" grpId="0" id="16" nodeType="clickEffect" presetClass="entr" presetID="16" presetSubtype="21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 id="17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77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dur="500" id="18"/>
                                        <p:tgtEl>
                                          <p:spTgt spid="104877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 id="19">
                      <p:stCondLst>
                        <p:cond delay="indefinite"/>
                      </p:stCondLst>
                      <p:childTnLst>
                        <p:par>
                          <p:cTn fill="hold" id="20">
                            <p:stCondLst>
                              <p:cond delay="0"/>
                            </p:stCondLst>
                            <p:childTnLst>
                              <p:par>
                                <p:cTn fill="hold" grpId="0" id="21" nodeType="clickEffect" presetClass="entr" presetID="16" presetSubtype="21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 id="22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77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dur="500" id="23"/>
                                        <p:tgtEl>
                                          <p:spTgt spid="104877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 id="24">
                      <p:stCondLst>
                        <p:cond delay="indefinite"/>
                      </p:stCondLst>
                      <p:childTnLst>
                        <p:par>
                          <p:cTn fill="hold" id="25">
                            <p:stCondLst>
                              <p:cond delay="0"/>
                            </p:stCondLst>
                            <p:childTnLst>
                              <p:par>
                                <p:cTn fill="hold" grpId="0" id="26" nodeType="clickEffect" presetClass="entr" presetID="16" presetSubtype="21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 id="27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77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dur="500" id="28"/>
                                        <p:tgtEl>
                                          <p:spTgt spid="104877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 id="29">
                      <p:stCondLst>
                        <p:cond delay="indefinite"/>
                      </p:stCondLst>
                      <p:childTnLst>
                        <p:par>
                          <p:cTn fill="hold" id="30">
                            <p:stCondLst>
                              <p:cond delay="0"/>
                            </p:stCondLst>
                            <p:childTnLst>
                              <p:par>
                                <p:cTn fill="hold" grpId="0" id="31" nodeType="clickEffect" presetClass="entr" presetID="16" presetSubtype="21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 id="32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77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dur="500" id="33"/>
                                        <p:tgtEl>
                                          <p:spTgt spid="104877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48771" grpId="0"/>
      <p:bldP spid="1048772" grpId="0" build="p"/>
      <p:bldP spid="1048773" grpId="0"/>
    </p:bld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54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778" name="Заголовок 1"/>
          <p:cNvSpPr>
            <a:spLocks noGrp="1"/>
          </p:cNvSpPr>
          <p:nvPr>
            <p:ph type="ctrTitle" idx="4294967295"/>
          </p:nvPr>
        </p:nvSpPr>
        <p:spPr>
          <a:xfrm>
            <a:off x="1524000" y="201614"/>
            <a:ext cx="7772400" cy="1196975"/>
          </a:xfrm>
        </p:spPr>
        <p:txBody>
          <a:bodyPr>
            <a:noAutofit/>
          </a:bodyPr>
          <a:p>
            <a:pPr algn="ctr" indent="-857229" marL="857229">
              <a:buFont typeface="Arial" panose="020B0604020202020204" pitchFamily="34" charset="0"/>
              <a:buChar char="•"/>
            </a:pPr>
            <a:r>
              <a:rPr b="1" dirty="0" sz="6000" lang="ky-KG">
                <a:solidFill>
                  <a:srgbClr val="C00000"/>
                </a:solidFill>
              </a:rPr>
              <a:t>Табышмактар</a:t>
            </a:r>
            <a:endParaRPr b="1" dirty="0" sz="6000" lang="ru-RU">
              <a:solidFill>
                <a:srgbClr val="C00000"/>
              </a:solidFill>
            </a:endParaRPr>
          </a:p>
        </p:txBody>
      </p:sp>
      <p:sp>
        <p:nvSpPr>
          <p:cNvPr id="1048779" name="Подзаголовок 2"/>
          <p:cNvSpPr>
            <a:spLocks noGrp="1"/>
          </p:cNvSpPr>
          <p:nvPr>
            <p:ph type="subTitle" idx="4294967295"/>
          </p:nvPr>
        </p:nvSpPr>
        <p:spPr>
          <a:xfrm>
            <a:off x="1991545" y="1124745"/>
            <a:ext cx="8496300" cy="2750641"/>
          </a:xfrm>
        </p:spPr>
        <p:txBody>
          <a:bodyPr>
            <a:normAutofit/>
          </a:bodyPr>
          <a:p>
            <a:pPr algn="just" indent="0" marL="109725">
              <a:buNone/>
            </a:pPr>
            <a:r>
              <a:rPr b="1" dirty="0" sz="3200" i="1" lang="ky-KG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Убакыттын отушу менен</a:t>
            </a:r>
          </a:p>
          <a:p>
            <a:pPr algn="just" indent="0" marL="109725">
              <a:buNone/>
            </a:pPr>
            <a:r>
              <a:rPr b="1" dirty="0" sz="3200" i="1" lang="ky-KG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Мезгили менен кайталанат,</a:t>
            </a:r>
          </a:p>
          <a:p>
            <a:pPr algn="just" indent="0" marL="109725">
              <a:buNone/>
            </a:pPr>
            <a:r>
              <a:rPr b="1" dirty="0" sz="3200" i="1" lang="ky-KG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Журок, селкинчек, ж.б,</a:t>
            </a:r>
          </a:p>
          <a:p>
            <a:pPr algn="just" indent="0" marL="109725">
              <a:buNone/>
            </a:pPr>
            <a:r>
              <a:rPr b="1" dirty="0" sz="3200" i="1" lang="ky-KG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Мисалдары боло алат</a:t>
            </a:r>
            <a:endParaRPr b="1" dirty="0" sz="3200" i="1" lang="ky-KG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48780" name="Заголовок 1"/>
          <p:cNvSpPr txBox="1"/>
          <p:nvPr/>
        </p:nvSpPr>
        <p:spPr>
          <a:xfrm>
            <a:off x="-144693" y="4200029"/>
            <a:ext cx="7772400" cy="1196975"/>
          </a:xfrm>
          <a:prstGeom prst="rect"/>
        </p:spPr>
        <p:txBody>
          <a:bodyPr anchor="ctr" bIns="45720" lIns="91440" rIns="91440" rtlCol="0" tIns="45720" vert="horz">
            <a:noAutofit/>
          </a:bodyPr>
          <a:lstStyle>
            <a:lvl1pPr algn="l" defTabSz="685800" eaLnBrk="1" hangingPunct="1" latinLnBrk="0" rtl="0">
              <a:lnSpc>
                <a:spcPct val="90000"/>
              </a:lnSpc>
              <a:spcBef>
                <a:spcPct val="0"/>
              </a:spcBef>
              <a:buNone/>
              <a:defRPr sz="33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b="1" dirty="0" sz="4267" lang="ky-KG" smtClean="0">
                <a:solidFill>
                  <a:srgbClr val="C00000"/>
                </a:solidFill>
              </a:rPr>
              <a:t>(Термелуу)</a:t>
            </a:r>
            <a:endParaRPr b="1" dirty="0" sz="4267" lang="ru-RU">
              <a:solidFill>
                <a:srgbClr val="C00000"/>
              </a:solidFill>
            </a:endParaRPr>
          </a:p>
        </p:txBody>
      </p:sp>
      <p:sp>
        <p:nvSpPr>
          <p:cNvPr id="1048781" name="6-конечная звезда 4"/>
          <p:cNvSpPr/>
          <p:nvPr/>
        </p:nvSpPr>
        <p:spPr>
          <a:xfrm>
            <a:off x="10282989" y="5213684"/>
            <a:ext cx="1909011" cy="1644316"/>
          </a:xfrm>
          <a:prstGeom prst="star6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 rtlCol="0"/>
          <a:p>
            <a:pPr algn="ctr"/>
            <a:r>
              <a:rPr b="1" dirty="0" sz="4400" lang="ky-KG"/>
              <a:t>3</a:t>
            </a:r>
            <a:endParaRPr b="1" dirty="0" sz="4400" lang="ru-RU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xmlns:p14="http://schemas.microsoft.com/office/powerpoint/2010/main" spd="slow" p14:dur="1300">
        <p14:pan dir="u"/>
      </p:transition>
    </mc:Choice>
    <mc:Fallback>
      <p:transition spd="slow">
        <p:fade/>
      </p:transition>
    </mc:Fallback>
  </mc:AlternateContent>
  <p:timing>
    <p:tnLst>
      <p:par>
        <p:cTn dur="indefinite" id="1" nodeType="tmRoot" restart="never">
          <p:childTnLst>
            <p:seq concurrent="1" nextAc="seek">
              <p:cTn dur="indefinite" id="2" nodeType="mainSeq">
                <p:childTnLst>
                  <p:par>
                    <p:cTn fill="hold" id="3">
                      <p:stCondLst>
                        <p:cond delay="indefinite"/>
                      </p:stCondLst>
                      <p:childTnLst>
                        <p:par>
                          <p:cTn fill="hold" id="4">
                            <p:stCondLst>
                              <p:cond delay="0"/>
                            </p:stCondLst>
                            <p:childTnLst>
                              <p:par>
                                <p:cTn fill="hold" grpId="0" id="5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 id="6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7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 id="7">
                      <p:stCondLst>
                        <p:cond delay="indefinite"/>
                      </p:stCondLst>
                      <p:childTnLst>
                        <p:par>
                          <p:cTn fill="hold" id="8">
                            <p:stCondLst>
                              <p:cond delay="0"/>
                            </p:stCondLst>
                            <p:childTnLst>
                              <p:par>
                                <p:cTn fill="hold" grpId="0" id="9" nodeType="clickEffect" presetClass="entr" presetID="42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 id="1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7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dur="1000" id="11"/>
                                        <p:tgtEl>
                                          <p:spTgt spid="104878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dur="1000" fill="hold" id="12"/>
                                        <p:tgtEl>
                                          <p:spTgt spid="10487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dur="1000" fill="hold" id="13"/>
                                        <p:tgtEl>
                                          <p:spTgt spid="10487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 id="14">
                      <p:stCondLst>
                        <p:cond delay="indefinite"/>
                      </p:stCondLst>
                      <p:childTnLst>
                        <p:par>
                          <p:cTn fill="hold" id="15">
                            <p:stCondLst>
                              <p:cond delay="0"/>
                            </p:stCondLst>
                            <p:childTnLst>
                              <p:par>
                                <p:cTn fill="hold" grpId="0" id="16" nodeType="clickEffect" presetClass="entr" presetID="16" presetSubtype="21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 id="17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7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dur="500" id="18"/>
                                        <p:tgtEl>
                                          <p:spTgt spid="10487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 id="19">
                      <p:stCondLst>
                        <p:cond delay="indefinite"/>
                      </p:stCondLst>
                      <p:childTnLst>
                        <p:par>
                          <p:cTn fill="hold" id="20">
                            <p:stCondLst>
                              <p:cond delay="0"/>
                            </p:stCondLst>
                            <p:childTnLst>
                              <p:par>
                                <p:cTn fill="hold" grpId="0" id="21" nodeType="clickEffect" presetClass="entr" presetID="16" presetSubtype="21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 id="22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77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dur="500" id="23"/>
                                        <p:tgtEl>
                                          <p:spTgt spid="104877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 id="24">
                      <p:stCondLst>
                        <p:cond delay="indefinite"/>
                      </p:stCondLst>
                      <p:childTnLst>
                        <p:par>
                          <p:cTn fill="hold" id="25">
                            <p:stCondLst>
                              <p:cond delay="0"/>
                            </p:stCondLst>
                            <p:childTnLst>
                              <p:par>
                                <p:cTn fill="hold" grpId="0" id="26" nodeType="clickEffect" presetClass="entr" presetID="16" presetSubtype="21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 id="27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77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dur="500" id="28"/>
                                        <p:tgtEl>
                                          <p:spTgt spid="104877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 id="29">
                      <p:stCondLst>
                        <p:cond delay="indefinite"/>
                      </p:stCondLst>
                      <p:childTnLst>
                        <p:par>
                          <p:cTn fill="hold" id="30">
                            <p:stCondLst>
                              <p:cond delay="0"/>
                            </p:stCondLst>
                            <p:childTnLst>
                              <p:par>
                                <p:cTn fill="hold" grpId="0" id="31" nodeType="clickEffect" presetClass="entr" presetID="16" presetSubtype="21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 id="32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77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dur="500" id="33"/>
                                        <p:tgtEl>
                                          <p:spTgt spid="104877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48778" grpId="0"/>
      <p:bldP spid="1048779" grpId="0" build="p"/>
      <p:bldP spid="1048780" grpId="0"/>
    </p:bld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57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785" name="Скругленный прямоугольник 1"/>
          <p:cNvSpPr/>
          <p:nvPr/>
        </p:nvSpPr>
        <p:spPr>
          <a:xfrm>
            <a:off x="293086" y="154201"/>
            <a:ext cx="11651157" cy="960107"/>
          </a:xfrm>
          <a:prstGeom prst="roundRect"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anchor="ctr" rtlCol="0"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dirty="0" sz="4000" lang="ky-KG">
                <a:solidFill>
                  <a:schemeClr val="tx1"/>
                </a:solidFill>
              </a:rPr>
              <a:t>Кайсы окумуштуу жөнүндө сөз болуп жатат?</a:t>
            </a:r>
            <a:endParaRPr dirty="0" sz="4000" lang="ru-RU">
              <a:solidFill>
                <a:schemeClr val="tx1"/>
              </a:solidFill>
            </a:endParaRPr>
          </a:p>
        </p:txBody>
      </p:sp>
      <p:sp>
        <p:nvSpPr>
          <p:cNvPr id="1048786" name="TextBox 5"/>
          <p:cNvSpPr txBox="1"/>
          <p:nvPr/>
        </p:nvSpPr>
        <p:spPr>
          <a:xfrm>
            <a:off x="490002" y="1300064"/>
            <a:ext cx="7680853" cy="2062103"/>
          </a:xfrm>
          <a:prstGeom prst="rect"/>
          <a:noFill/>
        </p:spPr>
        <p:txBody>
          <a:bodyPr rtlCol="0" wrap="square">
            <a:spAutoFit/>
          </a:bodyPr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b="1" dirty="0" sz="3200" lang="ky-KG">
                <a:solidFill>
                  <a:srgbClr val="000000"/>
                </a:solidFill>
              </a:rPr>
              <a:t>«Атом кекс түрүндө болот»  дегенде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b="1" dirty="0" sz="3200" lang="ky-KG">
                <a:solidFill>
                  <a:srgbClr val="000000"/>
                </a:solidFill>
              </a:rPr>
              <a:t>Макул болбой сунушуна Томсондун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b="1" dirty="0" sz="3200" lang="ky-KG">
                <a:solidFill>
                  <a:srgbClr val="000000"/>
                </a:solidFill>
              </a:rPr>
              <a:t>Бар экенин далилдедиң илимде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b="1" dirty="0" sz="3200" lang="ky-KG">
                <a:solidFill>
                  <a:srgbClr val="000000"/>
                </a:solidFill>
              </a:rPr>
              <a:t>Планетардык түзүлүшүн атомдун</a:t>
            </a:r>
            <a:endParaRPr b="1" dirty="0" sz="3200" lang="ru-RU">
              <a:solidFill>
                <a:srgbClr val="000000"/>
              </a:solidFill>
            </a:endParaRPr>
          </a:p>
        </p:txBody>
      </p:sp>
      <p:pic>
        <p:nvPicPr>
          <p:cNvPr id="2097172" name="Picture 2" descr="http://cdn.elektrikport.com/Content/201501/thomson-atom-modeli2.jpg"/>
          <p:cNvPicPr>
            <a:picLocks noChangeAspect="1" noChangeArrowheads="1"/>
          </p:cNvPicPr>
          <p:nvPr/>
        </p:nvPicPr>
        <p:blipFill>
          <a:blip xmlns:r="http://schemas.openxmlformats.org/officeDocument/2006/relationships" r:embed="rId1"/>
          <a:srcRect/>
          <a:stretch>
            <a:fillRect/>
          </a:stretch>
        </p:blipFill>
        <p:spPr bwMode="auto">
          <a:xfrm>
            <a:off x="7551755" y="1725111"/>
            <a:ext cx="4856739" cy="2000364"/>
          </a:xfrm>
          <a:prstGeom prst="rect"/>
          <a:noFill/>
          <a:effectLst>
            <a:glow rad="101600">
              <a:schemeClr val="accent2">
                <a:satMod val="175000"/>
                <a:alpha val="40000"/>
              </a:schemeClr>
            </a:glow>
          </a:effectLst>
        </p:spPr>
      </p:pic>
      <p:sp>
        <p:nvSpPr>
          <p:cNvPr id="1048787" name="Скругленный прямоугольник 20"/>
          <p:cNvSpPr/>
          <p:nvPr/>
        </p:nvSpPr>
        <p:spPr>
          <a:xfrm>
            <a:off x="7551755" y="3911231"/>
            <a:ext cx="4392488" cy="504056"/>
          </a:xfrm>
          <a:prstGeom prst="roundRect"/>
          <a:solidFill>
            <a:schemeClr val="accent1">
              <a:lumMod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 rtlCol="0"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dirty="0" sz="2400" lang="ky-KG">
                <a:solidFill>
                  <a:srgbClr val="FFFFFF"/>
                </a:solidFill>
                <a:latin typeface="Calibri" panose="020F0502020204030204" pitchFamily="34" charset="0"/>
              </a:rPr>
              <a:t>Томсондун атомдук модели</a:t>
            </a:r>
          </a:p>
        </p:txBody>
      </p:sp>
      <p:grpSp>
        <p:nvGrpSpPr>
          <p:cNvPr id="158" name="Группа 21"/>
          <p:cNvGrpSpPr/>
          <p:nvPr/>
        </p:nvGrpSpPr>
        <p:grpSpPr>
          <a:xfrm>
            <a:off x="911425" y="4420765"/>
            <a:ext cx="4817479" cy="1984567"/>
            <a:chOff x="3887417" y="3363189"/>
            <a:chExt cx="4479288" cy="2266402"/>
          </a:xfrm>
          <a:effectLst>
            <a:glow rad="101600">
              <a:schemeClr val="accent2">
                <a:satMod val="175000"/>
                <a:alpha val="40000"/>
              </a:schemeClr>
            </a:glow>
          </a:effectLst>
        </p:grpSpPr>
        <p:pic>
          <p:nvPicPr>
            <p:cNvPr id="2097173" name="Picture 4" descr="http://litterref.ru/files/41/2b653667618879b5ec377d2aa3e24b36.html_files/0.png"/>
            <p:cNvPicPr>
              <a:picLocks noChangeAspect="1" noChangeArrowheads="1"/>
            </p:cNvPicPr>
            <p:nvPr/>
          </p:nvPicPr>
          <p:blipFill>
            <a:blip xmlns:r="http://schemas.openxmlformats.org/officeDocument/2006/relationships" r:embed="rId2"/>
            <a:srcRect/>
            <a:stretch>
              <a:fillRect/>
            </a:stretch>
          </p:blipFill>
          <p:spPr bwMode="auto">
            <a:xfrm>
              <a:off x="3887417" y="3363189"/>
              <a:ext cx="2381250" cy="2266402"/>
            </a:xfrm>
            <a:prstGeom prst="rect"/>
            <a:noFill/>
          </p:spPr>
        </p:pic>
        <p:pic>
          <p:nvPicPr>
            <p:cNvPr id="2097174" name="Picture 6" descr="http://fb.ru/misc/i/gallery/11071/33159.jpg"/>
            <p:cNvPicPr>
              <a:picLocks noChangeAspect="1" noChangeArrowheads="1"/>
            </p:cNvPicPr>
            <p:nvPr/>
          </p:nvPicPr>
          <p:blipFill>
            <a:blip xmlns:r="http://schemas.openxmlformats.org/officeDocument/2006/relationships" r:embed="rId3"/>
            <a:srcRect/>
            <a:stretch>
              <a:fillRect/>
            </a:stretch>
          </p:blipFill>
          <p:spPr bwMode="auto">
            <a:xfrm>
              <a:off x="6247707" y="3363189"/>
              <a:ext cx="2118998" cy="2266402"/>
            </a:xfrm>
            <a:prstGeom prst="rect"/>
            <a:noFill/>
          </p:spPr>
        </p:pic>
      </p:grpSp>
      <p:sp>
        <p:nvSpPr>
          <p:cNvPr id="1048788" name="6-конечная звезда 8"/>
          <p:cNvSpPr/>
          <p:nvPr/>
        </p:nvSpPr>
        <p:spPr>
          <a:xfrm>
            <a:off x="10282989" y="5213684"/>
            <a:ext cx="1909011" cy="1644316"/>
          </a:xfrm>
          <a:prstGeom prst="star6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 rtlCol="0"/>
          <a:p>
            <a:pPr algn="ctr"/>
            <a:r>
              <a:rPr b="1" dirty="0" sz="4400" lang="ky-KG"/>
              <a:t>1</a:t>
            </a:r>
            <a:endParaRPr b="1" dirty="0" sz="4400" lang="ru-RU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xmlns:p14="http://schemas.microsoft.com/office/powerpoint/2010/main" spd="slow" p14:dur="1600">
        <p:blinds dir="vert"/>
      </p:transition>
    </mc:Choice>
    <mc:Fallback>
      <p:transition spd="slow">
        <p:fade/>
      </p:transition>
    </mc:Fallback>
  </mc:AlternateContent>
  <p:timing/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59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789" name="Скругленный прямоугольник 1"/>
          <p:cNvSpPr/>
          <p:nvPr/>
        </p:nvSpPr>
        <p:spPr>
          <a:xfrm>
            <a:off x="287260" y="614107"/>
            <a:ext cx="11651157" cy="960107"/>
          </a:xfrm>
          <a:prstGeom prst="roundRect"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anchor="ctr" rtlCol="0"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dirty="0" sz="4000" lang="ky-KG">
                <a:solidFill>
                  <a:schemeClr val="tx1"/>
                </a:solidFill>
              </a:rPr>
              <a:t>Кайсы окумуштуу жөнүндө сөз болуп жатат?</a:t>
            </a:r>
            <a:endParaRPr dirty="0" sz="4000" lang="ru-RU">
              <a:solidFill>
                <a:schemeClr val="tx1"/>
              </a:solidFill>
            </a:endParaRPr>
          </a:p>
        </p:txBody>
      </p:sp>
      <p:sp>
        <p:nvSpPr>
          <p:cNvPr id="1048790" name="TextBox 9"/>
          <p:cNvSpPr txBox="1"/>
          <p:nvPr/>
        </p:nvSpPr>
        <p:spPr>
          <a:xfrm>
            <a:off x="8997050" y="5071447"/>
            <a:ext cx="2759521" cy="1077218"/>
          </a:xfrm>
          <a:prstGeom prst="rect"/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wrap="square">
            <a:spAutoFit/>
          </a:bodyPr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b="1" dirty="0" sz="3200" lang="ru-RU">
                <a:solidFill>
                  <a:srgbClr val="003399"/>
                </a:solidFill>
              </a:rPr>
              <a:t>Эрнест 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b="1" dirty="0" sz="3200" lang="ru-RU">
                <a:solidFill>
                  <a:srgbClr val="003399"/>
                </a:solidFill>
              </a:rPr>
              <a:t>Резерфорд</a:t>
            </a:r>
          </a:p>
        </p:txBody>
      </p:sp>
      <p:pic>
        <p:nvPicPr>
          <p:cNvPr id="2097175" name="Picture 2" descr="D:\Алиппе Тв\cabaktar9-klass_fizika\2-чейрек\18-сабак_Rezerford_tajryibalary\IMG2_18\a3294d2cb0.jpg"/>
          <p:cNvPicPr>
            <a:picLocks noChangeAspect="1" noChangeArrowheads="1"/>
          </p:cNvPicPr>
          <p:nvPr/>
        </p:nvPicPr>
        <p:blipFill rotWithShape="1">
          <a:blip xmlns:r="http://schemas.openxmlformats.org/officeDocument/2006/relationships" r:embed="rId1" cstate="print"/>
          <a:srcRect b="12980"/>
          <a:stretch>
            <a:fillRect/>
          </a:stretch>
        </p:blipFill>
        <p:spPr bwMode="auto">
          <a:xfrm>
            <a:off x="9004864" y="1826751"/>
            <a:ext cx="2302115" cy="2976048"/>
          </a:xfrm>
          <a:prstGeom prst="rect"/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algn="tl" blurRad="55000" dir="5400000" dist="18000" rotWithShape="0">
              <a:srgbClr val="000000">
                <a:alpha val="40000"/>
              </a:srgbClr>
            </a:outerShdw>
          </a:effectLst>
          <a:scene3d>
            <a:camera prst="orthographicFront"/>
            <a:lightRig dir="t" rig="twoP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grpSp>
        <p:nvGrpSpPr>
          <p:cNvPr id="160" name="Группа 16"/>
          <p:cNvGrpSpPr/>
          <p:nvPr/>
        </p:nvGrpSpPr>
        <p:grpSpPr>
          <a:xfrm>
            <a:off x="1295359" y="2204533"/>
            <a:ext cx="4817479" cy="1984567"/>
            <a:chOff x="3887417" y="3363189"/>
            <a:chExt cx="4479288" cy="2266402"/>
          </a:xfrm>
          <a:effectLst>
            <a:glow rad="101600">
              <a:schemeClr val="accent2">
                <a:satMod val="175000"/>
                <a:alpha val="40000"/>
              </a:schemeClr>
            </a:glow>
          </a:effectLst>
        </p:grpSpPr>
        <p:pic>
          <p:nvPicPr>
            <p:cNvPr id="2097176" name="Picture 4" descr="http://litterref.ru/files/41/2b653667618879b5ec377d2aa3e24b36.html_files/0.png"/>
            <p:cNvPicPr>
              <a:picLocks noChangeAspect="1" noChangeArrowheads="1"/>
            </p:cNvPicPr>
            <p:nvPr/>
          </p:nvPicPr>
          <p:blipFill>
            <a:blip xmlns:r="http://schemas.openxmlformats.org/officeDocument/2006/relationships" r:embed="rId2"/>
            <a:srcRect/>
            <a:stretch>
              <a:fillRect/>
            </a:stretch>
          </p:blipFill>
          <p:spPr bwMode="auto">
            <a:xfrm>
              <a:off x="3887417" y="3363189"/>
              <a:ext cx="2381250" cy="2266402"/>
            </a:xfrm>
            <a:prstGeom prst="rect"/>
            <a:noFill/>
          </p:spPr>
        </p:pic>
        <p:pic>
          <p:nvPicPr>
            <p:cNvPr id="2097177" name="Picture 6" descr="http://fb.ru/misc/i/gallery/11071/33159.jpg"/>
            <p:cNvPicPr>
              <a:picLocks noChangeAspect="1" noChangeArrowheads="1"/>
            </p:cNvPicPr>
            <p:nvPr/>
          </p:nvPicPr>
          <p:blipFill>
            <a:blip xmlns:r="http://schemas.openxmlformats.org/officeDocument/2006/relationships" r:embed="rId3"/>
            <a:srcRect/>
            <a:stretch>
              <a:fillRect/>
            </a:stretch>
          </p:blipFill>
          <p:spPr bwMode="auto">
            <a:xfrm>
              <a:off x="6247707" y="3363189"/>
              <a:ext cx="2118998" cy="2266402"/>
            </a:xfrm>
            <a:prstGeom prst="rect"/>
            <a:noFill/>
          </p:spPr>
        </p:pic>
      </p:grpSp>
      <p:sp>
        <p:nvSpPr>
          <p:cNvPr id="1048791" name="Скругленный прямоугольник 21"/>
          <p:cNvSpPr/>
          <p:nvPr/>
        </p:nvSpPr>
        <p:spPr>
          <a:xfrm>
            <a:off x="1459643" y="4819419"/>
            <a:ext cx="4392488" cy="817827"/>
          </a:xfrm>
          <a:prstGeom prst="roundRect"/>
          <a:solidFill>
            <a:schemeClr val="accent1">
              <a:lumMod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 rtlCol="0"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dirty="0" sz="2400" lang="ky-KG">
                <a:solidFill>
                  <a:srgbClr val="FFFFFF"/>
                </a:solidFill>
                <a:latin typeface="Calibri" panose="020F0502020204030204" pitchFamily="34" charset="0"/>
              </a:rPr>
              <a:t>Резерфорддун  атомдук модели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xmlns:p14="http://schemas.microsoft.com/office/powerpoint/2010/main" spd="slow" p14:dur="1400">
        <p14:ripple/>
      </p:transition>
    </mc:Choice>
    <mc:Fallback>
      <p:transition spd="slow">
        <p:fade/>
      </p:transition>
    </mc:Fallback>
  </mc:AlternateContent>
  <p:timing/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6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97178" name="Picture 2" descr="D:\Алиппе Тв\cabaktar9-klass_fizika\2-чейрек\22-Rentgen_nuru\img3-22\rentgen-vilgelm.jpg"/>
          <p:cNvPicPr>
            <a:picLocks noChangeAspect="1" noGrp="1" noChangeArrowheads="1"/>
          </p:cNvPicPr>
          <p:nvPr>
            <p:ph idx="1"/>
          </p:nvPr>
        </p:nvPicPr>
        <p:blipFill>
          <a:blip xmlns:r="http://schemas.openxmlformats.org/officeDocument/2006/relationships" r:embed="rId1"/>
          <a:srcRect/>
          <a:stretch>
            <a:fillRect/>
          </a:stretch>
        </p:blipFill>
        <p:spPr bwMode="auto">
          <a:xfrm>
            <a:off x="8923021" y="1052236"/>
            <a:ext cx="2476500" cy="2794000"/>
          </a:xfrm>
          <a:prstGeom prst="rect"/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algn="tl" blurRad="55000" dir="5400000" dist="18000" rotWithShape="0">
              <a:srgbClr val="000000">
                <a:alpha val="40000"/>
              </a:srgbClr>
            </a:outerShdw>
          </a:effectLst>
          <a:scene3d>
            <a:camera prst="orthographicFront"/>
            <a:lightRig dir="t" rig="twoP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1048792" name="TextBox 4"/>
          <p:cNvSpPr txBox="1"/>
          <p:nvPr/>
        </p:nvSpPr>
        <p:spPr>
          <a:xfrm>
            <a:off x="8923021" y="4128791"/>
            <a:ext cx="2534875" cy="1077218"/>
          </a:xfrm>
          <a:prstGeom prst="rect"/>
          <a:solidFill>
            <a:schemeClr val="accent4">
              <a:lumMod val="40000"/>
              <a:lumOff val="60000"/>
            </a:schemeClr>
          </a:solidFill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wrap="square">
            <a:spAutoFit/>
          </a:bodyPr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b="1" dirty="0" sz="3200" lang="ru-RU">
                <a:solidFill>
                  <a:srgbClr val="003399"/>
                </a:solidFill>
              </a:rPr>
              <a:t>Вильгельм Рентген</a:t>
            </a:r>
            <a:endParaRPr b="1" dirty="0" sz="3200" lang="ru-RU">
              <a:solidFill>
                <a:srgbClr val="C00000"/>
              </a:solidFill>
            </a:endParaRPr>
          </a:p>
        </p:txBody>
      </p:sp>
      <p:sp>
        <p:nvSpPr>
          <p:cNvPr id="1048793" name="TextBox 5"/>
          <p:cNvSpPr txBox="1"/>
          <p:nvPr/>
        </p:nvSpPr>
        <p:spPr>
          <a:xfrm>
            <a:off x="1487489" y="929787"/>
            <a:ext cx="6506012" cy="1734064"/>
          </a:xfrm>
          <a:prstGeom prst="rect"/>
          <a:noFill/>
        </p:spPr>
        <p:txBody>
          <a:bodyPr rtlCol="0" wrap="none">
            <a:spAutoFit/>
          </a:bodyPr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b="1" dirty="0" sz="2667" lang="ky-KG">
                <a:solidFill>
                  <a:srgbClr val="000000"/>
                </a:solidFill>
              </a:rPr>
              <a:t>Медицина тармагында колдонулуп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b="1" dirty="0" sz="2667" lang="ky-KG">
                <a:solidFill>
                  <a:srgbClr val="000000"/>
                </a:solidFill>
              </a:rPr>
              <a:t>Оорулуунун диагнозун таап келген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b="1" dirty="0" sz="2667" lang="ky-KG">
                <a:solidFill>
                  <a:srgbClr val="000000"/>
                </a:solidFill>
              </a:rPr>
              <a:t>Рахмат  сага улуу физик  Рентген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b="1" dirty="0" sz="2667" lang="ky-KG">
                <a:solidFill>
                  <a:srgbClr val="000000"/>
                </a:solidFill>
              </a:rPr>
              <a:t>Кыска толкун бул нурду ачып берген</a:t>
            </a:r>
            <a:endParaRPr b="1" dirty="0" sz="2667" lang="ru-RU">
              <a:solidFill>
                <a:srgbClr val="000000"/>
              </a:solidFill>
            </a:endParaRPr>
          </a:p>
        </p:txBody>
      </p:sp>
      <p:pic>
        <p:nvPicPr>
          <p:cNvPr id="2097179" name="Picture 2" descr="D:\Алиппе Тв\cabaktar9-klass_fizika\3-чейрек\22-Rentgen_nuru\img3-22\X-ray_tube_3 (1).jpg"/>
          <p:cNvPicPr>
            <a:picLocks noChangeAspect="1" noChangeArrowheads="1"/>
          </p:cNvPicPr>
          <p:nvPr/>
        </p:nvPicPr>
        <p:blipFill>
          <a:blip xmlns:r="http://schemas.openxmlformats.org/officeDocument/2006/relationships" r:embed="rId2" cstate="print"/>
          <a:srcRect/>
          <a:stretch>
            <a:fillRect/>
          </a:stretch>
        </p:blipFill>
        <p:spPr bwMode="auto">
          <a:xfrm>
            <a:off x="1487489" y="3407711"/>
            <a:ext cx="6644905" cy="2751968"/>
          </a:xfrm>
          <a:prstGeom prst="rect"/>
          <a:noFill/>
        </p:spPr>
      </p:pic>
      <p:sp>
        <p:nvSpPr>
          <p:cNvPr id="1048794" name="6-конечная звезда 7"/>
          <p:cNvSpPr/>
          <p:nvPr/>
        </p:nvSpPr>
        <p:spPr>
          <a:xfrm>
            <a:off x="10282989" y="5213684"/>
            <a:ext cx="1909011" cy="1644316"/>
          </a:xfrm>
          <a:prstGeom prst="star6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 rtlCol="0"/>
          <a:p>
            <a:pPr algn="ctr"/>
            <a:r>
              <a:rPr b="1" dirty="0" sz="4400" lang="ky-KG"/>
              <a:t>2</a:t>
            </a:r>
            <a:endParaRPr b="1" dirty="0" sz="4400" lang="ru-RU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xmlns:p14="http://schemas.microsoft.com/office/powerpoint/2010/main" spd="slow" p14:dur="1400">
        <p14:ripple/>
      </p:transition>
    </mc:Choice>
    <mc:Fallback>
      <p:transition spd="slow">
        <p:fade/>
      </p:transition>
    </mc:Fallback>
  </mc:AlternateContent>
  <p:timing>
    <p:tnLst>
      <p:par>
        <p:cTn dur="indefinite" id="1" nodeType="tmRoot" restart="never">
          <p:childTnLst>
            <p:seq concurrent="1" nextAc="seek">
              <p:cTn dur="indefinite" id="2" nodeType="mainSeq">
                <p:childTnLst>
                  <p:par>
                    <p:cTn fill="hold" id="3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 id="4">
                            <p:stCondLst>
                              <p:cond delay="0"/>
                            </p:stCondLst>
                            <p:childTnLst>
                              <p:par>
                                <p:cTn fill="hold" id="5" nodeType="withEffect" presetClass="entr" presetID="16" presetSubtype="21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 id="6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971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dur="500" id="7"/>
                                        <p:tgtEl>
                                          <p:spTgt spid="20971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62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795" name="Заголовок 1"/>
          <p:cNvSpPr>
            <a:spLocks noGrp="1"/>
          </p:cNvSpPr>
          <p:nvPr>
            <p:ph type="title"/>
          </p:nvPr>
        </p:nvSpPr>
        <p:spPr>
          <a:xfrm>
            <a:off x="8337177" y="3913095"/>
            <a:ext cx="2998694" cy="1076760"/>
          </a:xfrm>
          <a:solidFill>
            <a:schemeClr val="accent3">
              <a:lumMod val="75000"/>
            </a:schemeClr>
          </a:solidFill>
        </p:spPr>
        <p:txBody>
          <a:bodyPr>
            <a:normAutofit/>
          </a:bodyPr>
          <a:p>
            <a:pPr algn="ctr"/>
            <a:r>
              <a:rPr b="1" dirty="0" sz="3200" lang="ru-RU" smtClean="0">
                <a:solidFill>
                  <a:schemeClr val="tx2">
                    <a:lumMod val="20000"/>
                    <a:lumOff val="80000"/>
                  </a:schemeClr>
                </a:solidFill>
                <a:latin typeface="A97_Oktom_Arial" panose="02020500000000000000" pitchFamily="18" charset="0"/>
              </a:rPr>
              <a:t>Исаак </a:t>
            </a:r>
            <a:br>
              <a:rPr b="1" dirty="0" sz="3200" lang="ru-RU" smtClean="0">
                <a:solidFill>
                  <a:schemeClr val="tx2">
                    <a:lumMod val="20000"/>
                    <a:lumOff val="80000"/>
                  </a:schemeClr>
                </a:solidFill>
                <a:latin typeface="A97_Oktom_Arial" panose="02020500000000000000" pitchFamily="18" charset="0"/>
              </a:rPr>
            </a:br>
            <a:r>
              <a:rPr b="1" dirty="0" sz="3200" lang="ru-RU" smtClean="0">
                <a:solidFill>
                  <a:schemeClr val="tx2">
                    <a:lumMod val="20000"/>
                    <a:lumOff val="80000"/>
                  </a:schemeClr>
                </a:solidFill>
                <a:latin typeface="A97_Oktom_Arial" panose="02020500000000000000" pitchFamily="18" charset="0"/>
              </a:rPr>
              <a:t>Ньютон</a:t>
            </a:r>
            <a:endParaRPr b="1" dirty="0" sz="3200" lang="ru-RU">
              <a:solidFill>
                <a:schemeClr val="tx2">
                  <a:lumMod val="20000"/>
                  <a:lumOff val="80000"/>
                </a:schemeClr>
              </a:solidFill>
              <a:latin typeface="A97_Oktom_Arial" panose="02020500000000000000" pitchFamily="18" charset="0"/>
            </a:endParaRPr>
          </a:p>
        </p:txBody>
      </p:sp>
      <p:sp>
        <p:nvSpPr>
          <p:cNvPr id="1048796" name="Объект 2"/>
          <p:cNvSpPr>
            <a:spLocks noGrp="1"/>
          </p:cNvSpPr>
          <p:nvPr>
            <p:ph idx="1"/>
          </p:nvPr>
        </p:nvSpPr>
        <p:spPr>
          <a:xfrm>
            <a:off x="455611" y="134470"/>
            <a:ext cx="6308259" cy="2837329"/>
          </a:xfrm>
        </p:spPr>
        <p:txBody>
          <a:bodyPr>
            <a:normAutofit/>
          </a:bodyPr>
          <a:p>
            <a:pPr indent="0" marL="0">
              <a:buNone/>
            </a:pPr>
            <a:r>
              <a:rPr b="1" dirty="0" sz="2800" lang="ru-RU" err="1">
                <a:solidFill>
                  <a:schemeClr val="bg1"/>
                </a:solidFill>
              </a:rPr>
              <a:t>Гравитациялык</a:t>
            </a:r>
            <a:r>
              <a:rPr b="1" dirty="0" sz="2800" lang="ru-RU">
                <a:solidFill>
                  <a:schemeClr val="bg1"/>
                </a:solidFill>
              </a:rPr>
              <a:t> </a:t>
            </a:r>
            <a:r>
              <a:rPr b="1" dirty="0" sz="2800" lang="ru-RU" err="1">
                <a:solidFill>
                  <a:schemeClr val="bg1"/>
                </a:solidFill>
              </a:rPr>
              <a:t>турактуулукту</a:t>
            </a:r>
            <a:r>
              <a:rPr b="1" dirty="0" sz="2800" lang="ru-RU">
                <a:solidFill>
                  <a:schemeClr val="bg1"/>
                </a:solidFill>
              </a:rPr>
              <a:t>,                                                         </a:t>
            </a:r>
            <a:r>
              <a:rPr b="1" dirty="0" sz="2800" lang="ru-RU" err="1">
                <a:solidFill>
                  <a:schemeClr val="bg1"/>
                </a:solidFill>
              </a:rPr>
              <a:t>Чыгарган</a:t>
            </a:r>
            <a:r>
              <a:rPr b="1" dirty="0" sz="2800" lang="ru-RU">
                <a:solidFill>
                  <a:schemeClr val="bg1"/>
                </a:solidFill>
              </a:rPr>
              <a:t> </a:t>
            </a:r>
            <a:r>
              <a:rPr b="1" dirty="0" sz="2800" lang="ru-RU" err="1">
                <a:solidFill>
                  <a:schemeClr val="bg1"/>
                </a:solidFill>
              </a:rPr>
              <a:t>эсептеп</a:t>
            </a:r>
            <a:r>
              <a:rPr b="1" dirty="0" sz="2800" lang="ru-RU">
                <a:solidFill>
                  <a:schemeClr val="bg1"/>
                </a:solidFill>
              </a:rPr>
              <a:t>.                                                                                        </a:t>
            </a:r>
            <a:r>
              <a:rPr b="1" dirty="0" sz="2800" lang="ru-RU" err="1">
                <a:solidFill>
                  <a:schemeClr val="bg1"/>
                </a:solidFill>
              </a:rPr>
              <a:t>Аракетке</a:t>
            </a:r>
            <a:r>
              <a:rPr b="1" dirty="0" sz="2800" lang="ru-RU">
                <a:solidFill>
                  <a:schemeClr val="bg1"/>
                </a:solidFill>
              </a:rPr>
              <a:t> </a:t>
            </a:r>
            <a:r>
              <a:rPr b="1" dirty="0" sz="2800" lang="ru-RU" err="1">
                <a:solidFill>
                  <a:schemeClr val="bg1"/>
                </a:solidFill>
              </a:rPr>
              <a:t>каршы</a:t>
            </a:r>
            <a:r>
              <a:rPr b="1" dirty="0" sz="2800" lang="ru-RU">
                <a:solidFill>
                  <a:schemeClr val="bg1"/>
                </a:solidFill>
              </a:rPr>
              <a:t> </a:t>
            </a:r>
            <a:r>
              <a:rPr b="1" dirty="0" sz="2800" lang="ru-RU" err="1">
                <a:solidFill>
                  <a:schemeClr val="bg1"/>
                </a:solidFill>
              </a:rPr>
              <a:t>аракет</a:t>
            </a:r>
            <a:r>
              <a:rPr b="1" dirty="0" sz="2800" lang="ru-RU">
                <a:solidFill>
                  <a:schemeClr val="bg1"/>
                </a:solidFill>
              </a:rPr>
              <a:t> ,                                                                                             </a:t>
            </a:r>
            <a:r>
              <a:rPr b="1" dirty="0" sz="2800" lang="ru-RU" err="1">
                <a:solidFill>
                  <a:schemeClr val="bg1"/>
                </a:solidFill>
              </a:rPr>
              <a:t>Болорун</a:t>
            </a:r>
            <a:r>
              <a:rPr b="1" dirty="0" sz="2800" lang="ru-RU">
                <a:solidFill>
                  <a:schemeClr val="bg1"/>
                </a:solidFill>
              </a:rPr>
              <a:t> </a:t>
            </a:r>
            <a:r>
              <a:rPr b="1" dirty="0" sz="2800" lang="ru-RU" err="1">
                <a:solidFill>
                  <a:schemeClr val="bg1"/>
                </a:solidFill>
              </a:rPr>
              <a:t>айткан</a:t>
            </a:r>
            <a:r>
              <a:rPr b="1" dirty="0" sz="2800" lang="ru-RU">
                <a:solidFill>
                  <a:schemeClr val="bg1"/>
                </a:solidFill>
              </a:rPr>
              <a:t> ким </a:t>
            </a:r>
            <a:r>
              <a:rPr b="1" dirty="0" sz="2800" lang="ru-RU" err="1">
                <a:solidFill>
                  <a:schemeClr val="bg1"/>
                </a:solidFill>
              </a:rPr>
              <a:t>тескеп</a:t>
            </a:r>
            <a:r>
              <a:rPr b="1" dirty="0" sz="2800" lang="ru-RU">
                <a:solidFill>
                  <a:schemeClr val="bg1"/>
                </a:solidFill>
              </a:rPr>
              <a:t>? </a:t>
            </a:r>
          </a:p>
        </p:txBody>
      </p:sp>
      <p:sp>
        <p:nvSpPr>
          <p:cNvPr id="1048797" name="6-конечная звезда 3"/>
          <p:cNvSpPr/>
          <p:nvPr/>
        </p:nvSpPr>
        <p:spPr>
          <a:xfrm>
            <a:off x="10282989" y="5213684"/>
            <a:ext cx="1909011" cy="1644316"/>
          </a:xfrm>
          <a:prstGeom prst="star6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 rtlCol="0"/>
          <a:p>
            <a:pPr algn="ctr"/>
            <a:r>
              <a:rPr b="1" dirty="0" sz="4400" lang="ky-KG"/>
              <a:t>3</a:t>
            </a:r>
            <a:endParaRPr b="1" dirty="0" sz="4400" lang="ru-RU"/>
          </a:p>
        </p:txBody>
      </p:sp>
      <p:pic>
        <p:nvPicPr>
          <p:cNvPr id="2097180" name="Рисунок 4"/>
          <p:cNvPicPr>
            <a:picLocks noChangeAspect="1"/>
          </p:cNvPicPr>
          <p:nvPr/>
        </p:nvPicPr>
        <p:blipFill>
          <a:blip xmlns:r="http://schemas.openxmlformats.org/officeDocument/2006/relationships" r:embed="rId1"/>
          <a:stretch>
            <a:fillRect/>
          </a:stretch>
        </p:blipFill>
        <p:spPr>
          <a:xfrm>
            <a:off x="8144436" y="121023"/>
            <a:ext cx="3384176" cy="3554796"/>
          </a:xfrm>
          <a:prstGeom prst="rect"/>
        </p:spPr>
      </p:pic>
      <p:pic>
        <p:nvPicPr>
          <p:cNvPr id="2097181" name="Рисунок 5"/>
          <p:cNvPicPr>
            <a:picLocks noChangeAspect="1"/>
          </p:cNvPicPr>
          <p:nvPr/>
        </p:nvPicPr>
        <p:blipFill>
          <a:blip xmlns:r="http://schemas.openxmlformats.org/officeDocument/2006/relationships" r:embed="rId2"/>
          <a:stretch>
            <a:fillRect/>
          </a:stretch>
        </p:blipFill>
        <p:spPr>
          <a:xfrm>
            <a:off x="1665274" y="2985246"/>
            <a:ext cx="3859253" cy="3429000"/>
          </a:xfrm>
          <a:prstGeom prst="rect"/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xmlns:p14="http://schemas.microsoft.com/office/powerpoint/2010/main" spd="slow" p14:dur="1400">
        <p14:ripple/>
      </p:transition>
    </mc:Choice>
    <mc:Fallback>
      <p:transition spd="slow">
        <p:fade/>
      </p:transition>
    </mc:Fallback>
  </mc:AlternateContent>
  <p:timing>
    <p:tnLst>
      <p:par>
        <p:cTn dur="indefinite" id="1" nodeType="tmRoot" restart="never">
          <p:childTnLst>
            <p:seq concurrent="1" nextAc="seek">
              <p:cTn dur="indefinite" id="2" nodeType="mainSeq">
                <p:childTnLst>
                  <p:par>
                    <p:cTn fill="hold" id="3">
                      <p:stCondLst>
                        <p:cond delay="indefinite"/>
                      </p:stCondLst>
                      <p:childTnLst>
                        <p:par>
                          <p:cTn fill="hold" id="4">
                            <p:stCondLst>
                              <p:cond delay="0"/>
                            </p:stCondLst>
                            <p:childTnLst>
                              <p:par>
                                <p:cTn fill="hold" grpId="0" id="5" nodeType="clickEffect" presetClass="entr" presetID="42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 id="6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7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dur="1000" id="7"/>
                                        <p:tgtEl>
                                          <p:spTgt spid="10487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dur="1000" fill="hold" id="8"/>
                                        <p:tgtEl>
                                          <p:spTgt spid="10487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dur="1000" fill="hold" id="9"/>
                                        <p:tgtEl>
                                          <p:spTgt spid="10487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 id="10">
                      <p:stCondLst>
                        <p:cond delay="indefinite"/>
                      </p:stCondLst>
                      <p:childTnLst>
                        <p:par>
                          <p:cTn fill="hold" id="11">
                            <p:stCondLst>
                              <p:cond delay="0"/>
                            </p:stCondLst>
                            <p:childTnLst>
                              <p:par>
                                <p:cTn fill="hold" id="12" nodeType="clickEffect" presetClass="entr" presetID="42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 id="13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971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dur="1000" id="14"/>
                                        <p:tgtEl>
                                          <p:spTgt spid="209718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dur="1000" fill="hold" id="15"/>
                                        <p:tgtEl>
                                          <p:spTgt spid="20971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dur="1000" fill="hold" id="16"/>
                                        <p:tgtEl>
                                          <p:spTgt spid="20971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 id="17">
                      <p:stCondLst>
                        <p:cond delay="indefinite"/>
                      </p:stCondLst>
                      <p:childTnLst>
                        <p:par>
                          <p:cTn fill="hold" id="18">
                            <p:stCondLst>
                              <p:cond delay="0"/>
                            </p:stCondLst>
                            <p:childTnLst>
                              <p:par>
                                <p:cTn fill="hold" id="19" nodeType="clickEffect" presetClass="entr" presetID="16" presetSubtype="21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 id="2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971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dur="500" id="21"/>
                                        <p:tgtEl>
                                          <p:spTgt spid="20971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 id="22">
                      <p:stCondLst>
                        <p:cond delay="indefinite"/>
                      </p:stCondLst>
                      <p:childTnLst>
                        <p:par>
                          <p:cTn fill="hold" id="23">
                            <p:stCondLst>
                              <p:cond delay="0"/>
                            </p:stCondLst>
                            <p:childTnLst>
                              <p:par>
                                <p:cTn fill="hold" grpId="0" id="24" nodeType="clickEffect" presetClass="entr" presetID="2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 id="25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7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dur="500" id="26"/>
                                        <p:tgtEl>
                                          <p:spTgt spid="10487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48795" grpId="0" animBg="1"/>
      <p:bldP spid="1048796" grpId="0" build="p"/>
    </p:bld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63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798" name="Заголовок 1"/>
          <p:cNvSpPr>
            <a:spLocks noGrp="1"/>
          </p:cNvSpPr>
          <p:nvPr>
            <p:ph type="title"/>
          </p:nvPr>
        </p:nvSpPr>
        <p:spPr>
          <a:xfrm>
            <a:off x="1065609" y="1717237"/>
            <a:ext cx="9655782" cy="1507067"/>
          </a:xfrm>
        </p:spPr>
        <p:txBody>
          <a:bodyPr>
            <a:noAutofit/>
          </a:bodyPr>
          <a:p>
            <a:r>
              <a:rPr b="1" cap="none" dirty="0" lang="ru-RU" err="1" smtClean="0">
                <a:solidFill>
                  <a:srgbClr val="002060"/>
                </a:solidFill>
              </a:rPr>
              <a:t>Химияда</a:t>
            </a:r>
            <a:r>
              <a:rPr b="1" cap="none" dirty="0" lang="ru-RU" smtClean="0">
                <a:solidFill>
                  <a:srgbClr val="002060"/>
                </a:solidFill>
              </a:rPr>
              <a:t> </a:t>
            </a:r>
            <a:r>
              <a:rPr b="1" cap="none" dirty="0" lang="ru-RU" err="1" smtClean="0">
                <a:solidFill>
                  <a:srgbClr val="002060"/>
                </a:solidFill>
              </a:rPr>
              <a:t>алардын</a:t>
            </a:r>
            <a:r>
              <a:rPr b="1" cap="none" dirty="0" lang="ru-RU" smtClean="0">
                <a:solidFill>
                  <a:srgbClr val="002060"/>
                </a:solidFill>
              </a:rPr>
              <a:t> саны -5, физикада-6, алгебрада-7. </a:t>
            </a:r>
            <a:r>
              <a:rPr b="1" cap="none" dirty="0" lang="ru-RU" err="1" smtClean="0">
                <a:solidFill>
                  <a:srgbClr val="002060"/>
                </a:solidFill>
              </a:rPr>
              <a:t>Эмне</a:t>
            </a:r>
            <a:r>
              <a:rPr b="1" cap="none" dirty="0" lang="ru-RU" smtClean="0">
                <a:solidFill>
                  <a:srgbClr val="002060"/>
                </a:solidFill>
              </a:rPr>
              <a:t> </a:t>
            </a:r>
            <a:r>
              <a:rPr b="1" cap="none" dirty="0" lang="ru-RU" err="1" smtClean="0">
                <a:solidFill>
                  <a:srgbClr val="002060"/>
                </a:solidFill>
              </a:rPr>
              <a:t>жонундо</a:t>
            </a:r>
            <a:r>
              <a:rPr b="1" cap="none" dirty="0" lang="ru-RU" smtClean="0">
                <a:solidFill>
                  <a:srgbClr val="002060"/>
                </a:solidFill>
              </a:rPr>
              <a:t> </a:t>
            </a:r>
            <a:r>
              <a:rPr b="1" cap="none" dirty="0" lang="ru-RU" err="1" smtClean="0">
                <a:solidFill>
                  <a:srgbClr val="002060"/>
                </a:solidFill>
              </a:rPr>
              <a:t>соз</a:t>
            </a:r>
            <a:r>
              <a:rPr b="1" cap="none" dirty="0" lang="ru-RU" smtClean="0">
                <a:solidFill>
                  <a:srgbClr val="002060"/>
                </a:solidFill>
              </a:rPr>
              <a:t> </a:t>
            </a:r>
            <a:r>
              <a:rPr b="1" cap="none" dirty="0" lang="ru-RU" err="1" smtClean="0">
                <a:solidFill>
                  <a:srgbClr val="002060"/>
                </a:solidFill>
              </a:rPr>
              <a:t>болуп</a:t>
            </a:r>
            <a:r>
              <a:rPr b="1" cap="none" dirty="0" lang="ru-RU" smtClean="0">
                <a:solidFill>
                  <a:srgbClr val="002060"/>
                </a:solidFill>
              </a:rPr>
              <a:t> </a:t>
            </a:r>
            <a:r>
              <a:rPr b="1" cap="none" dirty="0" lang="ru-RU" err="1" smtClean="0">
                <a:solidFill>
                  <a:srgbClr val="002060"/>
                </a:solidFill>
              </a:rPr>
              <a:t>жатат</a:t>
            </a:r>
            <a:r>
              <a:rPr b="1" cap="none" dirty="0" lang="ru-RU" smtClean="0">
                <a:solidFill>
                  <a:srgbClr val="002060"/>
                </a:solidFill>
              </a:rPr>
              <a:t>?</a:t>
            </a:r>
            <a:endParaRPr b="1" cap="none" dirty="0" lang="ru-RU">
              <a:solidFill>
                <a:srgbClr val="002060"/>
              </a:solidFill>
            </a:endParaRPr>
          </a:p>
        </p:txBody>
      </p:sp>
      <p:sp>
        <p:nvSpPr>
          <p:cNvPr id="1048799" name="Объект 3">
            <a:hlinkClick r:id="" action="ppaction://noaction"/>
          </p:cNvPr>
          <p:cNvSpPr>
            <a:spLocks noGrp="1"/>
          </p:cNvSpPr>
          <p:nvPr>
            <p:ph idx="1"/>
          </p:nvPr>
        </p:nvSpPr>
        <p:spPr>
          <a:xfrm>
            <a:off x="2568388" y="255495"/>
            <a:ext cx="6650224" cy="1048870"/>
          </a:xfrm>
          <a:prstGeom prst="bevel"/>
          <a:gradFill flip="none" rotWithShape="1">
            <a:gsLst>
              <a:gs pos="42000">
                <a:srgbClr val="7030A0"/>
              </a:gs>
              <a:gs pos="81000">
                <a:srgbClr val="FF0000"/>
              </a:gs>
              <a:gs pos="100000">
                <a:srgbClr val="FFFF00"/>
              </a:gs>
            </a:gsLst>
            <a:path path="circle">
              <a:fillToRect l="50000" t="50000" r="50000" b="50000"/>
            </a:path>
          </a:gradFill>
          <a:effectLst>
            <a:glow rad="698500">
              <a:schemeClr val="accent1">
                <a:alpha val="40000"/>
              </a:schemeClr>
            </a:glow>
            <a:reflection algn="bl" dir="5400000" endPos="0" rotWithShape="0" sy="-100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 rtlCol="0"/>
          <a:p>
            <a:pPr algn="ctr" indent="0" marL="0">
              <a:buNone/>
            </a:pPr>
            <a:r>
              <a:rPr b="1" dirty="0" sz="2400" lang="ru-RU" smtClean="0"/>
              <a:t>Физика, логика</a:t>
            </a:r>
            <a:endParaRPr b="1" dirty="0" sz="2400" lang="ru-RU"/>
          </a:p>
        </p:txBody>
      </p:sp>
      <p:sp>
        <p:nvSpPr>
          <p:cNvPr id="1048800" name="Прямоугольник 4"/>
          <p:cNvSpPr/>
          <p:nvPr/>
        </p:nvSpPr>
        <p:spPr>
          <a:xfrm>
            <a:off x="3563114" y="3637176"/>
            <a:ext cx="3613490" cy="923330"/>
          </a:xfrm>
          <a:prstGeom prst="rect"/>
          <a:noFill/>
        </p:spPr>
        <p:txBody>
          <a:bodyPr bIns="45720" lIns="91440" rIns="91440" tIns="45720" wrap="none">
            <a:spAutoFit/>
          </a:bodyPr>
          <a:p>
            <a:pPr algn="ctr"/>
            <a:r>
              <a:rPr b="0" cap="none" dirty="0" sz="5400" lang="ru-RU" spc="0" err="1" smtClean="0">
                <a:ln w="0"/>
                <a:solidFill>
                  <a:schemeClr val="tx1"/>
                </a:solidFill>
                <a:effectLst>
                  <a:outerShdw algn="tl" blurRad="38100" dir="2700000" dist="19050" rotWithShape="0">
                    <a:schemeClr val="dk1">
                      <a:alpha val="40000"/>
                    </a:schemeClr>
                  </a:outerShdw>
                </a:effectLst>
              </a:rPr>
              <a:t>Тамгалар</a:t>
            </a:r>
            <a:endParaRPr b="0" cap="none" dirty="0" sz="5400" lang="ru-RU" spc="0">
              <a:ln w="0"/>
              <a:solidFill>
                <a:schemeClr val="tx1"/>
              </a:solidFill>
              <a:effectLst>
                <a:outerShdw algn="tl" blurRad="38100" dir="2700000" dist="19050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048801" name="6-конечная звезда 5"/>
          <p:cNvSpPr/>
          <p:nvPr/>
        </p:nvSpPr>
        <p:spPr>
          <a:xfrm>
            <a:off x="10282989" y="5213684"/>
            <a:ext cx="1909011" cy="1644316"/>
          </a:xfrm>
          <a:prstGeom prst="star6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 rtlCol="0"/>
          <a:p>
            <a:pPr algn="ctr"/>
            <a:r>
              <a:rPr b="1" dirty="0" sz="4400" lang="ky-KG"/>
              <a:t>1</a:t>
            </a:r>
            <a:endParaRPr b="1" dirty="0" sz="4400" lang="ru-RU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xmlns:p14="http://schemas.microsoft.com/office/powerpoint/2010/main" spd="slow" p14:dur="1600">
        <p14:prism isInverted="1"/>
      </p:transition>
    </mc:Choice>
    <mc:Fallback>
      <p:transition spd="slow">
        <p:fade/>
      </p:transition>
    </mc:Fallback>
  </mc:AlternateContent>
  <p:timing>
    <p:tnLst>
      <p:par>
        <p:cTn dur="indefinite" id="1" nodeType="tmRoot" restart="never">
          <p:childTnLst>
            <p:seq concurrent="1" nextAc="seek">
              <p:cTn dur="indefinite" id="2" nodeType="mainSeq">
                <p:childTnLst>
                  <p:par>
                    <p:cTn fill="hold" id="3">
                      <p:stCondLst>
                        <p:cond delay="indefinite"/>
                      </p:stCondLst>
                      <p:childTnLst>
                        <p:par>
                          <p:cTn fill="hold" id="4">
                            <p:stCondLst>
                              <p:cond delay="0"/>
                            </p:stCondLst>
                            <p:childTnLst>
                              <p:par>
                                <p:cTn fill="hold" grpId="0" id="5" nodeType="clickEffect" presetClass="entr" presetID="16" presetSubtype="21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 id="6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7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dur="500" id="7"/>
                                        <p:tgtEl>
                                          <p:spTgt spid="10487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 id="8">
                      <p:stCondLst>
                        <p:cond delay="indefinite"/>
                      </p:stCondLst>
                      <p:childTnLst>
                        <p:par>
                          <p:cTn fill="hold" id="9">
                            <p:stCondLst>
                              <p:cond delay="0"/>
                            </p:stCondLst>
                            <p:childTnLst>
                              <p:par>
                                <p:cTn fill="hold" grpId="0" id="10" nodeType="clickEffect" presetClass="entr" presetID="2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 id="11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8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dur="500" id="12"/>
                                        <p:tgtEl>
                                          <p:spTgt spid="10488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48798" grpId="0"/>
      <p:bldP spid="1048800" grpId="0"/>
    </p:bld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64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802" name="Заголовок 1"/>
          <p:cNvSpPr>
            <a:spLocks noGrp="1"/>
          </p:cNvSpPr>
          <p:nvPr>
            <p:ph type="title"/>
          </p:nvPr>
        </p:nvSpPr>
        <p:spPr>
          <a:xfrm>
            <a:off x="1679563" y="1847866"/>
            <a:ext cx="9655782" cy="1507067"/>
          </a:xfrm>
        </p:spPr>
        <p:txBody>
          <a:bodyPr>
            <a:noAutofit/>
          </a:bodyPr>
          <a:p>
            <a:r>
              <a:rPr b="1" cap="none" dirty="0" lang="ru-RU" smtClean="0">
                <a:solidFill>
                  <a:srgbClr val="002060"/>
                </a:solidFill>
              </a:rPr>
              <a:t>Машина </a:t>
            </a:r>
            <a:r>
              <a:rPr b="1" cap="none" dirty="0" lang="ru-RU" err="1" smtClean="0">
                <a:solidFill>
                  <a:srgbClr val="002060"/>
                </a:solidFill>
              </a:rPr>
              <a:t>онго</a:t>
            </a:r>
            <a:r>
              <a:rPr b="1" cap="none" dirty="0" lang="ru-RU" smtClean="0">
                <a:solidFill>
                  <a:srgbClr val="002060"/>
                </a:solidFill>
              </a:rPr>
              <a:t> </a:t>
            </a:r>
            <a:r>
              <a:rPr b="1" cap="none" dirty="0" lang="ru-RU" err="1" smtClean="0">
                <a:solidFill>
                  <a:srgbClr val="002060"/>
                </a:solidFill>
              </a:rPr>
              <a:t>кайрылып</a:t>
            </a:r>
            <a:r>
              <a:rPr b="1" cap="none" dirty="0" lang="ru-RU" smtClean="0">
                <a:solidFill>
                  <a:srgbClr val="002060"/>
                </a:solidFill>
              </a:rPr>
              <a:t> </a:t>
            </a:r>
            <a:r>
              <a:rPr b="1" cap="none" dirty="0" lang="ru-RU" err="1" smtClean="0">
                <a:solidFill>
                  <a:srgbClr val="002060"/>
                </a:solidFill>
              </a:rPr>
              <a:t>жатканда</a:t>
            </a:r>
            <a:r>
              <a:rPr b="1" cap="none" dirty="0" lang="ru-RU" smtClean="0">
                <a:solidFill>
                  <a:srgbClr val="002060"/>
                </a:solidFill>
              </a:rPr>
              <a:t> </a:t>
            </a:r>
            <a:r>
              <a:rPr b="1" cap="none" dirty="0" lang="ru-RU" err="1" smtClean="0">
                <a:solidFill>
                  <a:srgbClr val="002060"/>
                </a:solidFill>
              </a:rPr>
              <a:t>кайсы</a:t>
            </a:r>
            <a:r>
              <a:rPr b="1" cap="none" dirty="0" lang="ru-RU" smtClean="0">
                <a:solidFill>
                  <a:srgbClr val="002060"/>
                </a:solidFill>
              </a:rPr>
              <a:t> </a:t>
            </a:r>
            <a:r>
              <a:rPr b="1" cap="none" dirty="0" lang="ru-RU" err="1" smtClean="0">
                <a:solidFill>
                  <a:srgbClr val="002060"/>
                </a:solidFill>
              </a:rPr>
              <a:t>кайсы</a:t>
            </a:r>
            <a:r>
              <a:rPr b="1" cap="none" dirty="0" lang="ru-RU" smtClean="0">
                <a:solidFill>
                  <a:srgbClr val="002060"/>
                </a:solidFill>
              </a:rPr>
              <a:t> </a:t>
            </a:r>
            <a:r>
              <a:rPr b="1" cap="none" dirty="0" lang="ru-RU" err="1" smtClean="0">
                <a:solidFill>
                  <a:srgbClr val="002060"/>
                </a:solidFill>
              </a:rPr>
              <a:t>донгологу</a:t>
            </a:r>
            <a:r>
              <a:rPr b="1" cap="none" dirty="0" lang="ru-RU" smtClean="0">
                <a:solidFill>
                  <a:srgbClr val="002060"/>
                </a:solidFill>
              </a:rPr>
              <a:t> </a:t>
            </a:r>
            <a:r>
              <a:rPr b="1" cap="none" dirty="0" lang="ru-RU" err="1" smtClean="0">
                <a:solidFill>
                  <a:srgbClr val="002060"/>
                </a:solidFill>
              </a:rPr>
              <a:t>айланбайт</a:t>
            </a:r>
            <a:r>
              <a:rPr b="1" cap="none" dirty="0" lang="ru-RU" smtClean="0">
                <a:solidFill>
                  <a:srgbClr val="002060"/>
                </a:solidFill>
              </a:rPr>
              <a:t>?</a:t>
            </a:r>
            <a:endParaRPr b="1" cap="none" dirty="0" lang="ru-RU">
              <a:solidFill>
                <a:srgbClr val="002060"/>
              </a:solidFill>
            </a:endParaRPr>
          </a:p>
        </p:txBody>
      </p:sp>
      <p:sp>
        <p:nvSpPr>
          <p:cNvPr id="1048803" name="Объект 3">
            <a:hlinkClick r:id="" action="ppaction://noaction"/>
          </p:cNvPr>
          <p:cNvSpPr>
            <a:spLocks noGrp="1"/>
          </p:cNvSpPr>
          <p:nvPr>
            <p:ph idx="1"/>
          </p:nvPr>
        </p:nvSpPr>
        <p:spPr>
          <a:xfrm>
            <a:off x="2568388" y="255495"/>
            <a:ext cx="6650224" cy="1048870"/>
          </a:xfrm>
          <a:prstGeom prst="bevel"/>
          <a:gradFill flip="none" rotWithShape="1">
            <a:gsLst>
              <a:gs pos="42000">
                <a:srgbClr val="7030A0"/>
              </a:gs>
              <a:gs pos="81000">
                <a:srgbClr val="FF0000"/>
              </a:gs>
              <a:gs pos="100000">
                <a:srgbClr val="FFFF00"/>
              </a:gs>
            </a:gsLst>
            <a:path path="circle">
              <a:fillToRect l="50000" t="50000" r="50000" b="50000"/>
            </a:path>
          </a:gradFill>
          <a:effectLst>
            <a:glow rad="698500">
              <a:schemeClr val="accent1">
                <a:alpha val="40000"/>
              </a:schemeClr>
            </a:glow>
            <a:reflection algn="bl" dir="5400000" endPos="0" rotWithShape="0" sy="-100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 rtlCol="0"/>
          <a:p>
            <a:pPr algn="ctr" indent="0" marL="0">
              <a:buNone/>
            </a:pPr>
            <a:r>
              <a:rPr b="1" dirty="0" sz="2400" lang="ru-RU" smtClean="0"/>
              <a:t>Физика, логика</a:t>
            </a:r>
            <a:endParaRPr b="1" dirty="0" sz="2400" lang="ru-RU"/>
          </a:p>
        </p:txBody>
      </p:sp>
      <p:sp>
        <p:nvSpPr>
          <p:cNvPr id="1048804" name="Прямоугольник 4"/>
          <p:cNvSpPr/>
          <p:nvPr/>
        </p:nvSpPr>
        <p:spPr>
          <a:xfrm>
            <a:off x="3084370" y="3624113"/>
            <a:ext cx="6034024" cy="923330"/>
          </a:xfrm>
          <a:prstGeom prst="rect"/>
          <a:noFill/>
        </p:spPr>
        <p:txBody>
          <a:bodyPr bIns="45720" lIns="91440" rIns="91440" tIns="45720" wrap="none">
            <a:spAutoFit/>
          </a:bodyPr>
          <a:p>
            <a:pPr algn="ctr"/>
            <a:r>
              <a:rPr b="0" cap="none" dirty="0" sz="5400" lang="ru-RU" spc="0" smtClean="0">
                <a:ln w="0"/>
                <a:solidFill>
                  <a:schemeClr val="tx1"/>
                </a:solidFill>
                <a:effectLst>
                  <a:outerShdw algn="tl" blurRad="38100" dir="2700000" dist="19050" rotWithShape="0">
                    <a:schemeClr val="dk1">
                      <a:alpha val="40000"/>
                    </a:schemeClr>
                  </a:outerShdw>
                </a:effectLst>
              </a:rPr>
              <a:t>Запас </a:t>
            </a:r>
            <a:r>
              <a:rPr b="0" cap="none" dirty="0" sz="5400" lang="ru-RU" spc="0" err="1" smtClean="0">
                <a:ln w="0"/>
                <a:solidFill>
                  <a:schemeClr val="tx1"/>
                </a:solidFill>
                <a:effectLst>
                  <a:outerShdw algn="tl" blurRad="38100" dir="2700000" dist="19050" rotWithShape="0">
                    <a:schemeClr val="dk1">
                      <a:alpha val="40000"/>
                    </a:schemeClr>
                  </a:outerShdw>
                </a:effectLst>
              </a:rPr>
              <a:t>донгологу</a:t>
            </a:r>
            <a:endParaRPr b="0" cap="none" dirty="0" sz="5400" lang="ru-RU" spc="0">
              <a:ln w="0"/>
              <a:solidFill>
                <a:schemeClr val="tx1"/>
              </a:solidFill>
              <a:effectLst>
                <a:outerShdw algn="tl" blurRad="38100" dir="2700000" dist="19050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048805" name="6-конечная звезда 5"/>
          <p:cNvSpPr/>
          <p:nvPr/>
        </p:nvSpPr>
        <p:spPr>
          <a:xfrm>
            <a:off x="10282989" y="5213684"/>
            <a:ext cx="1909011" cy="1644316"/>
          </a:xfrm>
          <a:prstGeom prst="star6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 rtlCol="0"/>
          <a:p>
            <a:pPr algn="ctr"/>
            <a:r>
              <a:rPr b="1" dirty="0" sz="4400" lang="ky-KG"/>
              <a:t>2</a:t>
            </a:r>
            <a:endParaRPr b="1" dirty="0" sz="4400" lang="ru-RU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xmlns:p14="http://schemas.microsoft.com/office/powerpoint/2010/main" spd="slow" p14:dur="1400">
        <p14:doors dir="vert"/>
      </p:transition>
    </mc:Choice>
    <mc:Fallback>
      <p:transition spd="slow">
        <p:fade/>
      </p:transition>
    </mc:Fallback>
  </mc:AlternateContent>
  <p:timing>
    <p:tnLst>
      <p:par>
        <p:cTn dur="indefinite" id="1" nodeType="tmRoot" restart="never">
          <p:childTnLst>
            <p:seq concurrent="1" nextAc="seek">
              <p:cTn dur="indefinite" id="2" nodeType="mainSeq">
                <p:childTnLst>
                  <p:par>
                    <p:cTn fill="hold" id="3">
                      <p:stCondLst>
                        <p:cond delay="indefinite"/>
                      </p:stCondLst>
                      <p:childTnLst>
                        <p:par>
                          <p:cTn fill="hold" id="4">
                            <p:stCondLst>
                              <p:cond delay="0"/>
                            </p:stCondLst>
                            <p:childTnLst>
                              <p:par>
                                <p:cTn fill="hold" grpId="0" id="5" nodeType="clickEffect" presetClass="entr" presetID="16" presetSubtype="21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 id="6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8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dur="500" id="7"/>
                                        <p:tgtEl>
                                          <p:spTgt spid="10488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 id="8">
                      <p:stCondLst>
                        <p:cond delay="indefinite"/>
                      </p:stCondLst>
                      <p:childTnLst>
                        <p:par>
                          <p:cTn fill="hold" id="9">
                            <p:stCondLst>
                              <p:cond delay="0"/>
                            </p:stCondLst>
                            <p:childTnLst>
                              <p:par>
                                <p:cTn fill="hold" grpId="0" id="10" nodeType="clickEffect" presetClass="entr" presetID="2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 id="11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8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dur="500" id="12"/>
                                        <p:tgtEl>
                                          <p:spTgt spid="10488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48802" grpId="0"/>
      <p:bldP spid="1048804" grpId="0"/>
    </p:bld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65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806" name="Заголовок 1"/>
          <p:cNvSpPr>
            <a:spLocks noGrp="1"/>
          </p:cNvSpPr>
          <p:nvPr>
            <p:ph type="title"/>
          </p:nvPr>
        </p:nvSpPr>
        <p:spPr>
          <a:xfrm>
            <a:off x="1679563" y="1847866"/>
            <a:ext cx="9655782" cy="1507067"/>
          </a:xfrm>
        </p:spPr>
        <p:txBody>
          <a:bodyPr>
            <a:noAutofit/>
          </a:bodyPr>
          <a:p>
            <a:r>
              <a:rPr b="1" cap="none" dirty="0" lang="ru-RU" err="1" smtClean="0">
                <a:solidFill>
                  <a:srgbClr val="002060"/>
                </a:solidFill>
              </a:rPr>
              <a:t>Эгер</a:t>
            </a:r>
            <a:r>
              <a:rPr b="1" cap="none" dirty="0" lang="ru-RU" smtClean="0">
                <a:solidFill>
                  <a:srgbClr val="002060"/>
                </a:solidFill>
              </a:rPr>
              <a:t> </a:t>
            </a:r>
            <a:r>
              <a:rPr b="1" cap="none" dirty="0" lang="ru-RU" err="1" smtClean="0">
                <a:solidFill>
                  <a:srgbClr val="002060"/>
                </a:solidFill>
              </a:rPr>
              <a:t>тунку</a:t>
            </a:r>
            <a:r>
              <a:rPr b="1" cap="none" dirty="0" lang="ru-RU" smtClean="0">
                <a:solidFill>
                  <a:srgbClr val="002060"/>
                </a:solidFill>
              </a:rPr>
              <a:t> 12 де </a:t>
            </a:r>
            <a:r>
              <a:rPr b="1" cap="none" dirty="0" lang="ru-RU" err="1" smtClean="0">
                <a:solidFill>
                  <a:srgbClr val="002060"/>
                </a:solidFill>
              </a:rPr>
              <a:t>жаан</a:t>
            </a:r>
            <a:r>
              <a:rPr b="1" cap="none" dirty="0" lang="ru-RU" smtClean="0">
                <a:solidFill>
                  <a:srgbClr val="002060"/>
                </a:solidFill>
              </a:rPr>
              <a:t> </a:t>
            </a:r>
            <a:r>
              <a:rPr b="1" cap="none" dirty="0" lang="ru-RU" err="1" smtClean="0">
                <a:solidFill>
                  <a:srgbClr val="002060"/>
                </a:solidFill>
              </a:rPr>
              <a:t>жаап</a:t>
            </a:r>
            <a:r>
              <a:rPr b="1" cap="none" dirty="0" lang="ru-RU" smtClean="0">
                <a:solidFill>
                  <a:srgbClr val="002060"/>
                </a:solidFill>
              </a:rPr>
              <a:t> </a:t>
            </a:r>
            <a:r>
              <a:rPr b="1" cap="none" dirty="0" lang="ru-RU" err="1" smtClean="0">
                <a:solidFill>
                  <a:srgbClr val="002060"/>
                </a:solidFill>
              </a:rPr>
              <a:t>жатса</a:t>
            </a:r>
            <a:r>
              <a:rPr b="1" cap="none" dirty="0" lang="ru-RU" smtClean="0">
                <a:solidFill>
                  <a:srgbClr val="002060"/>
                </a:solidFill>
              </a:rPr>
              <a:t>, 72 </a:t>
            </a:r>
            <a:r>
              <a:rPr b="1" cap="none" dirty="0" lang="ru-RU" err="1" smtClean="0">
                <a:solidFill>
                  <a:srgbClr val="002060"/>
                </a:solidFill>
              </a:rPr>
              <a:t>сааттан</a:t>
            </a:r>
            <a:r>
              <a:rPr b="1" cap="none" dirty="0" lang="ru-RU" smtClean="0">
                <a:solidFill>
                  <a:srgbClr val="002060"/>
                </a:solidFill>
              </a:rPr>
              <a:t> </a:t>
            </a:r>
            <a:r>
              <a:rPr b="1" cap="none" dirty="0" lang="ru-RU" err="1" smtClean="0">
                <a:solidFill>
                  <a:srgbClr val="002060"/>
                </a:solidFill>
              </a:rPr>
              <a:t>кийин</a:t>
            </a:r>
            <a:r>
              <a:rPr b="1" cap="none" dirty="0" lang="ru-RU" smtClean="0">
                <a:solidFill>
                  <a:srgbClr val="002060"/>
                </a:solidFill>
              </a:rPr>
              <a:t> кун </a:t>
            </a:r>
            <a:r>
              <a:rPr b="1" cap="none" dirty="0" lang="ru-RU" err="1" smtClean="0">
                <a:solidFill>
                  <a:srgbClr val="002060"/>
                </a:solidFill>
              </a:rPr>
              <a:t>ачылышы</a:t>
            </a:r>
            <a:r>
              <a:rPr b="1" cap="none" dirty="0" lang="ru-RU" smtClean="0">
                <a:solidFill>
                  <a:srgbClr val="002060"/>
                </a:solidFill>
              </a:rPr>
              <a:t> </a:t>
            </a:r>
            <a:r>
              <a:rPr b="1" cap="none" dirty="0" lang="ru-RU" err="1" smtClean="0">
                <a:solidFill>
                  <a:srgbClr val="002060"/>
                </a:solidFill>
              </a:rPr>
              <a:t>мумкунбу</a:t>
            </a:r>
            <a:r>
              <a:rPr b="1" cap="none" dirty="0" lang="ru-RU" smtClean="0">
                <a:solidFill>
                  <a:srgbClr val="002060"/>
                </a:solidFill>
              </a:rPr>
              <a:t>?</a:t>
            </a:r>
            <a:endParaRPr b="1" cap="none" dirty="0" lang="ru-RU">
              <a:solidFill>
                <a:srgbClr val="002060"/>
              </a:solidFill>
            </a:endParaRPr>
          </a:p>
        </p:txBody>
      </p:sp>
      <p:sp>
        <p:nvSpPr>
          <p:cNvPr id="1048807" name="Объект 3">
            <a:hlinkClick r:id="" action="ppaction://noaction"/>
          </p:cNvPr>
          <p:cNvSpPr>
            <a:spLocks noGrp="1"/>
          </p:cNvSpPr>
          <p:nvPr>
            <p:ph idx="1"/>
          </p:nvPr>
        </p:nvSpPr>
        <p:spPr>
          <a:xfrm>
            <a:off x="2568388" y="255495"/>
            <a:ext cx="6650224" cy="1048870"/>
          </a:xfrm>
          <a:prstGeom prst="bevel"/>
          <a:gradFill flip="none" rotWithShape="1">
            <a:gsLst>
              <a:gs pos="42000">
                <a:srgbClr val="7030A0"/>
              </a:gs>
              <a:gs pos="81000">
                <a:srgbClr val="FF0000"/>
              </a:gs>
              <a:gs pos="100000">
                <a:srgbClr val="FFFF00"/>
              </a:gs>
            </a:gsLst>
            <a:path path="circle">
              <a:fillToRect l="50000" t="50000" r="50000" b="50000"/>
            </a:path>
          </a:gradFill>
          <a:effectLst>
            <a:glow rad="698500">
              <a:schemeClr val="accent1">
                <a:alpha val="40000"/>
              </a:schemeClr>
            </a:glow>
            <a:reflection algn="bl" dir="5400000" endPos="0" rotWithShape="0" sy="-100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 rtlCol="0"/>
          <a:p>
            <a:pPr algn="ctr" indent="0" marL="0">
              <a:buNone/>
            </a:pPr>
            <a:r>
              <a:rPr b="1" dirty="0" sz="2400" lang="ru-RU" smtClean="0"/>
              <a:t>Физика, логика</a:t>
            </a:r>
            <a:endParaRPr b="1" dirty="0" sz="2400" lang="ru-RU"/>
          </a:p>
        </p:txBody>
      </p:sp>
      <p:sp>
        <p:nvSpPr>
          <p:cNvPr id="1048808" name="Прямоугольник 4"/>
          <p:cNvSpPr/>
          <p:nvPr/>
        </p:nvSpPr>
        <p:spPr>
          <a:xfrm>
            <a:off x="2361420" y="3624113"/>
            <a:ext cx="7479933" cy="923330"/>
          </a:xfrm>
          <a:prstGeom prst="rect"/>
          <a:noFill/>
        </p:spPr>
        <p:txBody>
          <a:bodyPr bIns="45720" lIns="91440" rIns="91440" tIns="45720" wrap="none">
            <a:spAutoFit/>
          </a:bodyPr>
          <a:p>
            <a:pPr algn="ctr"/>
            <a:r>
              <a:rPr b="0" cap="none" dirty="0" sz="5400" lang="ru-RU" spc="0" err="1" smtClean="0">
                <a:ln w="0"/>
                <a:solidFill>
                  <a:schemeClr val="tx1"/>
                </a:solidFill>
                <a:effectLst>
                  <a:outerShdw algn="tl" blurRad="38100" dir="2700000" dist="19050" rotWithShape="0">
                    <a:schemeClr val="dk1">
                      <a:alpha val="40000"/>
                    </a:schemeClr>
                  </a:outerShdw>
                </a:effectLst>
              </a:rPr>
              <a:t>Жок</a:t>
            </a:r>
            <a:r>
              <a:rPr b="0" cap="none" dirty="0" sz="5400" lang="ru-RU" spc="0" smtClean="0">
                <a:ln w="0"/>
                <a:solidFill>
                  <a:schemeClr val="tx1"/>
                </a:solidFill>
                <a:effectLst>
                  <a:outerShdw algn="tl" blurRad="38100" dir="2700000" dist="19050" rotWithShape="0">
                    <a:schemeClr val="dk1">
                      <a:alpha val="40000"/>
                    </a:schemeClr>
                  </a:outerShdw>
                </a:effectLst>
              </a:rPr>
              <a:t>, тун </a:t>
            </a:r>
            <a:r>
              <a:rPr b="0" cap="none" dirty="0" sz="5400" lang="ru-RU" spc="0" err="1" smtClean="0">
                <a:ln w="0"/>
                <a:solidFill>
                  <a:schemeClr val="tx1"/>
                </a:solidFill>
                <a:effectLst>
                  <a:outerShdw algn="tl" blurRad="38100" dir="2700000" dist="19050" rotWithShape="0">
                    <a:schemeClr val="dk1">
                      <a:alpha val="40000"/>
                    </a:schemeClr>
                  </a:outerShdw>
                </a:effectLst>
              </a:rPr>
              <a:t>болуп</a:t>
            </a:r>
            <a:r>
              <a:rPr b="0" cap="none" dirty="0" sz="5400" lang="ru-RU" spc="0" smtClean="0">
                <a:ln w="0"/>
                <a:solidFill>
                  <a:schemeClr val="tx1"/>
                </a:solidFill>
                <a:effectLst>
                  <a:outerShdw algn="tl" blurRad="38100" dir="2700000" dist="19050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b="0" cap="none" dirty="0" sz="5400" lang="ru-RU" spc="0" err="1" smtClean="0">
                <a:ln w="0"/>
                <a:solidFill>
                  <a:schemeClr val="tx1"/>
                </a:solidFill>
                <a:effectLst>
                  <a:outerShdw algn="tl" blurRad="38100" dir="2700000" dist="19050" rotWithShape="0">
                    <a:schemeClr val="dk1">
                      <a:alpha val="40000"/>
                    </a:schemeClr>
                  </a:outerShdw>
                </a:effectLst>
              </a:rPr>
              <a:t>калат</a:t>
            </a:r>
            <a:endParaRPr b="0" cap="none" dirty="0" sz="5400" lang="ru-RU" spc="0">
              <a:ln w="0"/>
              <a:solidFill>
                <a:schemeClr val="tx1"/>
              </a:solidFill>
              <a:effectLst>
                <a:outerShdw algn="tl" blurRad="38100" dir="2700000" dist="19050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048809" name="6-конечная звезда 5"/>
          <p:cNvSpPr/>
          <p:nvPr/>
        </p:nvSpPr>
        <p:spPr>
          <a:xfrm>
            <a:off x="10282989" y="5213684"/>
            <a:ext cx="1909011" cy="1644316"/>
          </a:xfrm>
          <a:prstGeom prst="star6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 rtlCol="0"/>
          <a:p>
            <a:pPr algn="ctr"/>
            <a:r>
              <a:rPr b="1" dirty="0" sz="4400" lang="ky-KG"/>
              <a:t>3</a:t>
            </a:r>
            <a:endParaRPr b="1" dirty="0" sz="4400" lang="ru-RU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xmlns:p14="http://schemas.microsoft.com/office/powerpoint/2010/main" spd="slow" p14:dur="1400">
        <p14:doors dir="vert"/>
      </p:transition>
    </mc:Choice>
    <mc:Fallback>
      <p:transition spd="slow">
        <p:fade/>
      </p:transition>
    </mc:Fallback>
  </mc:AlternateContent>
  <p:timing>
    <p:tnLst>
      <p:par>
        <p:cTn dur="indefinite" id="1" nodeType="tmRoot" restart="never">
          <p:childTnLst>
            <p:seq concurrent="1" nextAc="seek">
              <p:cTn dur="indefinite" id="2" nodeType="mainSeq">
                <p:childTnLst>
                  <p:par>
                    <p:cTn fill="hold" id="3">
                      <p:stCondLst>
                        <p:cond delay="indefinite"/>
                      </p:stCondLst>
                      <p:childTnLst>
                        <p:par>
                          <p:cTn fill="hold" id="4">
                            <p:stCondLst>
                              <p:cond delay="0"/>
                            </p:stCondLst>
                            <p:childTnLst>
                              <p:par>
                                <p:cTn fill="hold" grpId="0" id="5" nodeType="clickEffect" presetClass="entr" presetID="42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 id="6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8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dur="1000" id="7"/>
                                        <p:tgtEl>
                                          <p:spTgt spid="104880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dur="1000" fill="hold" id="8"/>
                                        <p:tgtEl>
                                          <p:spTgt spid="10488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dur="1000" fill="hold" id="9"/>
                                        <p:tgtEl>
                                          <p:spTgt spid="10488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 id="10">
                      <p:stCondLst>
                        <p:cond delay="indefinite"/>
                      </p:stCondLst>
                      <p:childTnLst>
                        <p:par>
                          <p:cTn fill="hold" id="11">
                            <p:stCondLst>
                              <p:cond delay="0"/>
                            </p:stCondLst>
                            <p:childTnLst>
                              <p:par>
                                <p:cTn fill="hold" grpId="0" id="12" nodeType="clickEffect" presetClass="entr" presetID="21" presetSubtype="1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 id="13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8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dur="2000" id="14"/>
                                        <p:tgtEl>
                                          <p:spTgt spid="10488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48806" grpId="0"/>
      <p:bldP spid="1048808" grpId="0"/>
    </p:bld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66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810" name="Заголовок 1"/>
          <p:cNvSpPr>
            <a:spLocks noGrp="1"/>
          </p:cNvSpPr>
          <p:nvPr>
            <p:ph type="title"/>
          </p:nvPr>
        </p:nvSpPr>
        <p:spPr>
          <a:xfrm>
            <a:off x="4432316" y="2368219"/>
            <a:ext cx="3049459" cy="1018903"/>
          </a:xfrm>
        </p:spPr>
        <p:txBody>
          <a:bodyPr/>
          <a:p>
            <a:r>
              <a:rPr dirty="0" lang="ru-RU" smtClean="0"/>
              <a:t>Меркурий</a:t>
            </a:r>
            <a:endParaRPr dirty="0" lang="ru-RU"/>
          </a:p>
        </p:txBody>
      </p:sp>
      <p:sp>
        <p:nvSpPr>
          <p:cNvPr id="1048811" name="Объект 3"/>
          <p:cNvSpPr>
            <a:spLocks noGrp="1"/>
          </p:cNvSpPr>
          <p:nvPr>
            <p:ph idx="1"/>
          </p:nvPr>
        </p:nvSpPr>
        <p:spPr>
          <a:xfrm>
            <a:off x="1689847" y="1271743"/>
            <a:ext cx="8534400" cy="1263027"/>
          </a:xfrm>
          <a:prstGeom prst="rect"/>
          <a:solidFill>
            <a:schemeClr val="accent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 rtlCol="0">
            <a:normAutofit/>
          </a:bodyPr>
          <a:p>
            <a:pPr algn="ctr" indent="0" marL="0">
              <a:buNone/>
            </a:pPr>
            <a:r>
              <a:rPr dirty="0" sz="3200" lang="ky-KG">
                <a:solidFill>
                  <a:schemeClr val="tx2">
                    <a:lumMod val="20000"/>
                    <a:lumOff val="80000"/>
                  </a:schemeClr>
                </a:solidFill>
                <a:latin typeface="Arial" pitchFamily="34" charset="0"/>
                <a:cs typeface="Arial" pitchFamily="34" charset="0"/>
              </a:rPr>
              <a:t>Күнгө эң жакын жайгашкан планета?</a:t>
            </a:r>
            <a:endParaRPr dirty="0" sz="3200" lang="ru-RU">
              <a:solidFill>
                <a:schemeClr val="tx2">
                  <a:lumMod val="20000"/>
                  <a:lumOff val="8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048812" name="Багетная рамка 4"/>
          <p:cNvSpPr/>
          <p:nvPr/>
        </p:nvSpPr>
        <p:spPr>
          <a:xfrm>
            <a:off x="2390502" y="217729"/>
            <a:ext cx="7366683" cy="968188"/>
          </a:xfrm>
          <a:prstGeom prst="bevel"/>
          <a:gradFill flip="none" rotWithShape="1">
            <a:gsLst>
              <a:gs pos="42000">
                <a:srgbClr val="7030A0"/>
              </a:gs>
              <a:gs pos="81000">
                <a:srgbClr val="FF0000"/>
              </a:gs>
              <a:gs pos="100000">
                <a:srgbClr val="FFFF00"/>
              </a:gs>
            </a:gsLst>
            <a:path path="circle">
              <a:fillToRect l="50000" t="50000" r="50000" b="50000"/>
            </a:path>
          </a:gradFill>
          <a:effectLst>
            <a:glow rad="698500">
              <a:schemeClr val="accent1">
                <a:alpha val="40000"/>
              </a:schemeClr>
            </a:glow>
            <a:reflection algn="bl" dir="5400000" endPos="0" rotWithShape="0" sy="-100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 rtlCol="0"/>
          <a:p>
            <a:pPr algn="ctr"/>
            <a:r>
              <a:rPr b="1" dirty="0" sz="2800" lang="ru-RU" smtClean="0"/>
              <a:t>Астрономия</a:t>
            </a:r>
            <a:endParaRPr b="1" dirty="0" sz="2800" lang="ru-RU"/>
          </a:p>
        </p:txBody>
      </p:sp>
      <p:sp>
        <p:nvSpPr>
          <p:cNvPr id="1048813" name="Объект 5"/>
          <p:cNvSpPr txBox="1"/>
          <p:nvPr/>
        </p:nvSpPr>
        <p:spPr>
          <a:xfrm>
            <a:off x="1689847" y="3464694"/>
            <a:ext cx="8534400" cy="1396417"/>
          </a:xfrm>
          <a:prstGeom prst="rect"/>
          <a:solidFill>
            <a:schemeClr val="accent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 bIns="45720" lIns="91440" rIns="91440" rtlCol="0" tIns="45720" vert="horz">
            <a:normAutofit/>
          </a:bodyPr>
          <a:lstStyle>
            <a:lvl1pPr algn="l" defTabSz="457200" eaLnBrk="1" hangingPunct="1" indent="-285750" latinLnBrk="0" marL="285750" rtl="0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cap="none" sz="2000" kern="1200">
                <a:solidFill>
                  <a:schemeClr val="lt1"/>
                </a:solidFill>
                <a:effectLst/>
                <a:latin typeface="+mn-lt"/>
                <a:ea typeface="+mn-ea"/>
                <a:cs typeface="+mn-cs"/>
              </a:defRPr>
            </a:lvl1pPr>
            <a:lvl2pPr algn="l" defTabSz="457200" eaLnBrk="1" hangingPunct="1" indent="-285750" latinLnBrk="0" marL="742950" rtl="0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cap="none" sz="1800" kern="1200">
                <a:solidFill>
                  <a:schemeClr val="lt1"/>
                </a:solidFill>
                <a:effectLst/>
                <a:latin typeface="+mn-lt"/>
                <a:ea typeface="+mn-ea"/>
                <a:cs typeface="+mn-cs"/>
              </a:defRPr>
            </a:lvl2pPr>
            <a:lvl3pPr algn="l" defTabSz="457200" eaLnBrk="1" hangingPunct="1" indent="-285750" latinLnBrk="0" marL="1200150" rtl="0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cap="none" sz="1600" kern="1200">
                <a:solidFill>
                  <a:schemeClr val="lt1"/>
                </a:solidFill>
                <a:effectLst/>
                <a:latin typeface="+mn-lt"/>
                <a:ea typeface="+mn-ea"/>
                <a:cs typeface="+mn-cs"/>
              </a:defRPr>
            </a:lvl3pPr>
            <a:lvl4pPr algn="l" defTabSz="457200" eaLnBrk="1" hangingPunct="1" indent="-171450" latinLnBrk="0" marL="1543050" rtl="0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cap="none" sz="1400" kern="1200">
                <a:solidFill>
                  <a:schemeClr val="lt1"/>
                </a:solidFill>
                <a:effectLst/>
                <a:latin typeface="+mn-lt"/>
                <a:ea typeface="+mn-ea"/>
                <a:cs typeface="+mn-cs"/>
              </a:defRPr>
            </a:lvl4pPr>
            <a:lvl5pPr algn="l" defTabSz="457200" eaLnBrk="1" hangingPunct="1" indent="-171450" latinLnBrk="0" marL="2000250" rtl="0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cap="none" sz="1400" kern="1200">
                <a:solidFill>
                  <a:schemeClr val="lt1"/>
                </a:solidFill>
                <a:effectLst/>
                <a:latin typeface="+mn-lt"/>
                <a:ea typeface="+mn-ea"/>
                <a:cs typeface="+mn-cs"/>
              </a:defRPr>
            </a:lvl5pPr>
            <a:lvl6pPr algn="l" defTabSz="457200" eaLnBrk="1" hangingPunct="1" indent="-228600" latinLnBrk="0" marL="2514600" rtl="0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cap="none" sz="1400" kern="1200">
                <a:solidFill>
                  <a:schemeClr val="lt1"/>
                </a:solidFill>
                <a:effectLst/>
                <a:latin typeface="+mn-lt"/>
                <a:ea typeface="+mn-ea"/>
                <a:cs typeface="+mn-cs"/>
              </a:defRPr>
            </a:lvl6pPr>
            <a:lvl7pPr algn="l" defTabSz="457200" eaLnBrk="1" hangingPunct="1" indent="-228600" latinLnBrk="0" marL="2971800" rtl="0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cap="none" sz="1400" kern="1200">
                <a:solidFill>
                  <a:schemeClr val="lt1"/>
                </a:solidFill>
                <a:effectLst/>
                <a:latin typeface="+mn-lt"/>
                <a:ea typeface="+mn-ea"/>
                <a:cs typeface="+mn-cs"/>
              </a:defRPr>
            </a:lvl7pPr>
            <a:lvl8pPr algn="l" defTabSz="457200" eaLnBrk="1" hangingPunct="1" indent="-228600" latinLnBrk="0" marL="3429000" rtl="0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cap="none" sz="1400" kern="1200">
                <a:solidFill>
                  <a:schemeClr val="lt1"/>
                </a:solidFill>
                <a:effectLst/>
                <a:latin typeface="+mn-lt"/>
                <a:ea typeface="+mn-ea"/>
                <a:cs typeface="+mn-cs"/>
              </a:defRPr>
            </a:lvl8pPr>
            <a:lvl9pPr algn="l" defTabSz="457200" eaLnBrk="1" hangingPunct="1" indent="-228600" latinLnBrk="0" marL="3886200" rtl="0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cap="none" sz="1400" kern="1200">
                <a:solidFill>
                  <a:schemeClr val="lt1"/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 indent="0" marL="0">
              <a:buNone/>
            </a:pPr>
            <a:r>
              <a:rPr dirty="0" sz="3200" lang="ky-KG" smtClean="0">
                <a:solidFill>
                  <a:schemeClr val="tx2">
                    <a:lumMod val="20000"/>
                    <a:lumOff val="80000"/>
                  </a:schemeClr>
                </a:solidFill>
                <a:latin typeface="Arial" pitchFamily="34" charset="0"/>
                <a:cs typeface="Arial" pitchFamily="34" charset="0"/>
              </a:rPr>
              <a:t>Жылдыздар жана планета дүйнөсү?</a:t>
            </a:r>
            <a:endParaRPr dirty="0" sz="3200" lang="ru-RU">
              <a:solidFill>
                <a:schemeClr val="tx2">
                  <a:lumMod val="20000"/>
                  <a:lumOff val="8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048814" name="Заголовок 1"/>
          <p:cNvSpPr txBox="1"/>
          <p:nvPr/>
        </p:nvSpPr>
        <p:spPr>
          <a:xfrm>
            <a:off x="4550818" y="4861111"/>
            <a:ext cx="8534400" cy="1507067"/>
          </a:xfrm>
          <a:prstGeom prst="rect"/>
          <a:effectLst/>
        </p:spPr>
        <p:txBody>
          <a:bodyPr anchor="ctr" bIns="45720" lIns="91440" rIns="91440" rtlCol="0" tIns="45720" vert="horz">
            <a:normAutofit/>
          </a:bodyPr>
          <a:lstStyle>
            <a:lvl1pPr algn="l" defTabSz="457200" eaLnBrk="1" hangingPunct="1" latinLnBrk="0" rtl="0">
              <a:spcBef>
                <a:spcPct val="0"/>
              </a:spcBef>
              <a:buNone/>
              <a:defRPr cap="all" sz="3600" kern="1200">
                <a:ln w="3175" cmpd="sng">
                  <a:noFill/>
                </a:ln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dirty="0" lang="ru-RU" smtClean="0"/>
              <a:t>Космос</a:t>
            </a:r>
            <a:endParaRPr dirty="0" lang="ru-RU"/>
          </a:p>
        </p:txBody>
      </p:sp>
      <p:sp>
        <p:nvSpPr>
          <p:cNvPr id="1048815" name="6-конечная звезда 7"/>
          <p:cNvSpPr/>
          <p:nvPr/>
        </p:nvSpPr>
        <p:spPr>
          <a:xfrm>
            <a:off x="10282989" y="5213684"/>
            <a:ext cx="1909011" cy="1644316"/>
          </a:xfrm>
          <a:prstGeom prst="star6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 rtlCol="0"/>
          <a:p>
            <a:pPr algn="ctr"/>
            <a:r>
              <a:rPr b="1" dirty="0" sz="4400" lang="ky-KG"/>
              <a:t>1</a:t>
            </a:r>
            <a:endParaRPr b="1" dirty="0" sz="4400" lang="ru-RU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xmlns:p14="http://schemas.microsoft.com/office/powerpoint/2010/main" spd="slow" p14:dur="1600">
        <p:blinds dir="vert"/>
      </p:transition>
    </mc:Choice>
    <mc:Fallback>
      <p:transition spd="slow">
        <p:fade/>
      </p:transition>
    </mc:Fallback>
  </mc:AlternateContent>
  <p:timing>
    <p:tnLst>
      <p:par>
        <p:cTn dur="indefinite" id="1" nodeType="tmRoot" restart="never">
          <p:childTnLst>
            <p:seq concurrent="1" nextAc="seek">
              <p:cTn dur="indefinite" id="2" nodeType="mainSeq">
                <p:childTnLst>
                  <p:par>
                    <p:cTn fill="hold" id="3">
                      <p:stCondLst>
                        <p:cond delay="indefinite"/>
                      </p:stCondLst>
                      <p:childTnLst>
                        <p:par>
                          <p:cTn fill="hold" id="4">
                            <p:stCondLst>
                              <p:cond delay="0"/>
                            </p:stCondLst>
                            <p:childTnLst>
                              <p:par>
                                <p:cTn fill="hold" grpId="0" id="5" nodeType="clickEffect" presetClass="entr" presetID="42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 id="6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811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dur="1000" id="7"/>
                                        <p:tgtEl>
                                          <p:spTgt spid="1048811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dur="1000" fill="hold" id="8"/>
                                        <p:tgtEl>
                                          <p:spTgt spid="1048811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dur="1000" fill="hold" id="9"/>
                                        <p:tgtEl>
                                          <p:spTgt spid="1048811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 id="10">
                      <p:stCondLst>
                        <p:cond delay="indefinite"/>
                      </p:stCondLst>
                      <p:childTnLst>
                        <p:par>
                          <p:cTn fill="hold" id="11">
                            <p:stCondLst>
                              <p:cond delay="0"/>
                            </p:stCondLst>
                            <p:childTnLst>
                              <p:par>
                                <p:cTn fill="hold" grpId="0" id="12" nodeType="clickEffect" presetClass="entr" presetID="16" presetSubtype="21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 id="13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8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dur="500" id="14"/>
                                        <p:tgtEl>
                                          <p:spTgt spid="10488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 id="15">
                      <p:stCondLst>
                        <p:cond delay="indefinite"/>
                      </p:stCondLst>
                      <p:childTnLst>
                        <p:par>
                          <p:cTn fill="hold" id="16">
                            <p:stCondLst>
                              <p:cond delay="0"/>
                            </p:stCondLst>
                            <p:childTnLst>
                              <p:par>
                                <p:cTn fill="hold" grpId="0" id="17" nodeType="clickEffect" presetClass="entr" presetID="42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 id="18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8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dur="1000" id="19"/>
                                        <p:tgtEl>
                                          <p:spTgt spid="10488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dur="1000" fill="hold" id="20"/>
                                        <p:tgtEl>
                                          <p:spTgt spid="10488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dur="1000" fill="hold" id="21"/>
                                        <p:tgtEl>
                                          <p:spTgt spid="10488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 id="22">
                      <p:stCondLst>
                        <p:cond delay="indefinite"/>
                      </p:stCondLst>
                      <p:childTnLst>
                        <p:par>
                          <p:cTn fill="hold" id="23">
                            <p:stCondLst>
                              <p:cond delay="0"/>
                            </p:stCondLst>
                            <p:childTnLst>
                              <p:par>
                                <p:cTn fill="hold" grpId="0" id="24" nodeType="clickEffect" presetClass="entr" presetID="2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 id="25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8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dur="500" id="26"/>
                                        <p:tgtEl>
                                          <p:spTgt spid="10488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48810" grpId="0"/>
      <p:bldP spid="1048811" grpId="0" uiExpand="1" build="p" animBg="1"/>
      <p:bldP spid="1048813" grpId="0" animBg="1"/>
      <p:bldP spid="1048814" grpId="0"/>
    </p:bld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67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816" name="Заголовок 1"/>
          <p:cNvSpPr>
            <a:spLocks noGrp="1"/>
          </p:cNvSpPr>
          <p:nvPr>
            <p:ph type="title"/>
          </p:nvPr>
        </p:nvSpPr>
        <p:spPr>
          <a:xfrm>
            <a:off x="4217730" y="2721536"/>
            <a:ext cx="3600405" cy="1142759"/>
          </a:xfrm>
        </p:spPr>
        <p:txBody>
          <a:bodyPr/>
          <a:p>
            <a:r>
              <a:rPr dirty="0" lang="ru-RU" smtClean="0"/>
              <a:t>Плутон</a:t>
            </a:r>
            <a:endParaRPr dirty="0" lang="ru-RU"/>
          </a:p>
        </p:txBody>
      </p:sp>
      <p:sp>
        <p:nvSpPr>
          <p:cNvPr id="1048817" name="Объект 6"/>
          <p:cNvSpPr>
            <a:spLocks noGrp="1"/>
          </p:cNvSpPr>
          <p:nvPr>
            <p:ph idx="1"/>
          </p:nvPr>
        </p:nvSpPr>
        <p:spPr>
          <a:xfrm>
            <a:off x="1326706" y="1629848"/>
            <a:ext cx="9494274" cy="1240971"/>
          </a:xfrm>
          <a:solidFill>
            <a:schemeClr val="accent4">
              <a:lumMod val="60000"/>
              <a:lumOff val="40000"/>
            </a:schemeClr>
          </a:solidFill>
        </p:spPr>
        <p:txBody>
          <a:bodyPr>
            <a:normAutofit/>
          </a:bodyPr>
          <a:p>
            <a:pPr indent="0" marL="0">
              <a:buNone/>
            </a:pPr>
            <a:r>
              <a:rPr b="1" dirty="0" sz="3200" lang="ru-RU" smtClean="0">
                <a:solidFill>
                  <a:srgbClr val="002060"/>
                </a:solidFill>
              </a:rPr>
              <a:t>Кун </a:t>
            </a:r>
            <a:r>
              <a:rPr b="1" dirty="0" sz="3200" lang="ru-RU" err="1" smtClean="0">
                <a:solidFill>
                  <a:srgbClr val="002060"/>
                </a:solidFill>
              </a:rPr>
              <a:t>системасындагы</a:t>
            </a:r>
            <a:r>
              <a:rPr b="1" dirty="0" sz="3200" lang="ru-RU" smtClean="0">
                <a:solidFill>
                  <a:srgbClr val="002060"/>
                </a:solidFill>
              </a:rPr>
              <a:t> </a:t>
            </a:r>
            <a:r>
              <a:rPr b="1" dirty="0" sz="3200" lang="ru-RU" err="1" smtClean="0">
                <a:solidFill>
                  <a:srgbClr val="002060"/>
                </a:solidFill>
              </a:rPr>
              <a:t>кайсы</a:t>
            </a:r>
            <a:r>
              <a:rPr b="1" dirty="0" sz="3200" lang="ru-RU" smtClean="0">
                <a:solidFill>
                  <a:srgbClr val="002060"/>
                </a:solidFill>
              </a:rPr>
              <a:t> планета эн </a:t>
            </a:r>
            <a:r>
              <a:rPr b="1" dirty="0" sz="3200" lang="ru-RU" err="1" smtClean="0">
                <a:solidFill>
                  <a:srgbClr val="002060"/>
                </a:solidFill>
              </a:rPr>
              <a:t>акыркылардан</a:t>
            </a:r>
            <a:r>
              <a:rPr b="1" dirty="0" sz="3200" lang="ru-RU" smtClean="0">
                <a:solidFill>
                  <a:srgbClr val="002060"/>
                </a:solidFill>
              </a:rPr>
              <a:t> </a:t>
            </a:r>
            <a:r>
              <a:rPr b="1" dirty="0" sz="3200" lang="ru-RU" err="1" smtClean="0">
                <a:solidFill>
                  <a:srgbClr val="002060"/>
                </a:solidFill>
              </a:rPr>
              <a:t>болуп</a:t>
            </a:r>
            <a:r>
              <a:rPr b="1" dirty="0" sz="3200" lang="ru-RU" smtClean="0">
                <a:solidFill>
                  <a:srgbClr val="002060"/>
                </a:solidFill>
              </a:rPr>
              <a:t> </a:t>
            </a:r>
            <a:r>
              <a:rPr b="1" dirty="0" sz="3200" lang="ru-RU" err="1" smtClean="0">
                <a:solidFill>
                  <a:srgbClr val="002060"/>
                </a:solidFill>
              </a:rPr>
              <a:t>ачылган</a:t>
            </a:r>
            <a:r>
              <a:rPr b="1" dirty="0" sz="3200" lang="ru-RU" smtClean="0">
                <a:solidFill>
                  <a:srgbClr val="002060"/>
                </a:solidFill>
              </a:rPr>
              <a:t>?</a:t>
            </a:r>
            <a:endParaRPr b="1" dirty="0" sz="3200" lang="ru-RU">
              <a:solidFill>
                <a:srgbClr val="002060"/>
              </a:solidFill>
            </a:endParaRPr>
          </a:p>
        </p:txBody>
      </p:sp>
      <p:sp>
        <p:nvSpPr>
          <p:cNvPr id="1048818" name="6-конечная звезда 3"/>
          <p:cNvSpPr/>
          <p:nvPr/>
        </p:nvSpPr>
        <p:spPr>
          <a:xfrm>
            <a:off x="10282989" y="5213684"/>
            <a:ext cx="1909011" cy="1644316"/>
          </a:xfrm>
          <a:prstGeom prst="star6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 rtlCol="0"/>
          <a:p>
            <a:pPr algn="ctr"/>
            <a:r>
              <a:rPr b="1" dirty="0" sz="4400" lang="ky-KG"/>
              <a:t>2</a:t>
            </a:r>
            <a:endParaRPr b="1" dirty="0" sz="4400" lang="ru-RU"/>
          </a:p>
        </p:txBody>
      </p:sp>
      <p:sp>
        <p:nvSpPr>
          <p:cNvPr id="1048819" name="Прямоугольник 4"/>
          <p:cNvSpPr/>
          <p:nvPr/>
        </p:nvSpPr>
        <p:spPr>
          <a:xfrm>
            <a:off x="1221104" y="3793402"/>
            <a:ext cx="9254021" cy="769441"/>
          </a:xfrm>
          <a:prstGeom prst="rect"/>
          <a:solidFill>
            <a:schemeClr val="accent4">
              <a:lumMod val="60000"/>
              <a:lumOff val="40000"/>
            </a:schemeClr>
          </a:solidFill>
        </p:spPr>
        <p:txBody>
          <a:bodyPr bIns="45720" lIns="91440" rIns="91440" tIns="45720" wrap="square">
            <a:spAutoFit/>
          </a:bodyPr>
          <a:p>
            <a:pPr algn="ctr"/>
            <a:r>
              <a:rPr b="1" cap="none" dirty="0" sz="4400" lang="ru-RU" spc="0" smtClean="0">
                <a:ln w="0"/>
                <a:solidFill>
                  <a:srgbClr val="002060"/>
                </a:solidFill>
                <a:effectLst/>
              </a:rPr>
              <a:t>Жердин </a:t>
            </a:r>
            <a:r>
              <a:rPr b="1" cap="none" dirty="0" sz="4400" lang="ru-RU" spc="0" err="1" smtClean="0">
                <a:ln w="0"/>
                <a:solidFill>
                  <a:srgbClr val="002060"/>
                </a:solidFill>
                <a:effectLst/>
              </a:rPr>
              <a:t>спутниги</a:t>
            </a:r>
            <a:r>
              <a:rPr b="1" cap="none" dirty="0" sz="4400" lang="ru-RU" spc="0" smtClean="0">
                <a:ln w="0"/>
                <a:solidFill>
                  <a:srgbClr val="002060"/>
                </a:solidFill>
                <a:effectLst/>
              </a:rPr>
              <a:t>  </a:t>
            </a:r>
            <a:r>
              <a:rPr b="1" cap="none" dirty="0" sz="4400" lang="ru-RU" spc="0" err="1" smtClean="0">
                <a:ln w="0"/>
                <a:solidFill>
                  <a:srgbClr val="002060"/>
                </a:solidFill>
                <a:effectLst/>
              </a:rPr>
              <a:t>эмне</a:t>
            </a:r>
            <a:r>
              <a:rPr b="1" cap="none" dirty="0" sz="4400" lang="ru-RU" spc="0" smtClean="0">
                <a:ln w="0"/>
                <a:solidFill>
                  <a:srgbClr val="002060"/>
                </a:solidFill>
                <a:effectLst/>
              </a:rPr>
              <a:t>?</a:t>
            </a:r>
            <a:endParaRPr b="1" cap="none" dirty="0" sz="4400" lang="ru-RU" spc="0">
              <a:ln w="0"/>
              <a:solidFill>
                <a:srgbClr val="002060"/>
              </a:solidFill>
              <a:effectLst/>
            </a:endParaRPr>
          </a:p>
        </p:txBody>
      </p:sp>
      <p:sp>
        <p:nvSpPr>
          <p:cNvPr id="1048820" name="Прямоугольник 5"/>
          <p:cNvSpPr/>
          <p:nvPr/>
        </p:nvSpPr>
        <p:spPr>
          <a:xfrm>
            <a:off x="4893906" y="5112512"/>
            <a:ext cx="1124027" cy="923330"/>
          </a:xfrm>
          <a:prstGeom prst="rect"/>
          <a:noFill/>
        </p:spPr>
        <p:txBody>
          <a:bodyPr bIns="45720" lIns="91440" rIns="91440" tIns="45720" wrap="none">
            <a:spAutoFit/>
          </a:bodyPr>
          <a:p>
            <a:pPr algn="ctr"/>
            <a:r>
              <a:rPr b="0" cap="none" dirty="0" sz="5400" lang="ru-RU" spc="0" smtClean="0">
                <a:ln w="0"/>
                <a:solidFill>
                  <a:schemeClr val="tx1"/>
                </a:solidFill>
                <a:effectLst>
                  <a:outerShdw algn="tl" blurRad="38100" dir="2700000" dist="19050" rotWithShape="0">
                    <a:schemeClr val="dk1">
                      <a:alpha val="40000"/>
                    </a:schemeClr>
                  </a:outerShdw>
                </a:effectLst>
              </a:rPr>
              <a:t>Ай</a:t>
            </a:r>
            <a:endParaRPr b="0" cap="none" dirty="0" sz="5400" lang="ru-RU" spc="0">
              <a:ln w="0"/>
              <a:solidFill>
                <a:schemeClr val="tx1"/>
              </a:solidFill>
              <a:effectLst>
                <a:outerShdw algn="tl" blurRad="38100" dir="2700000" dist="19050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048821" name="Багетная рамка 8"/>
          <p:cNvSpPr/>
          <p:nvPr/>
        </p:nvSpPr>
        <p:spPr>
          <a:xfrm>
            <a:off x="2390502" y="217729"/>
            <a:ext cx="7366683" cy="968188"/>
          </a:xfrm>
          <a:prstGeom prst="bevel"/>
          <a:gradFill flip="none" rotWithShape="1">
            <a:gsLst>
              <a:gs pos="42000">
                <a:srgbClr val="7030A0"/>
              </a:gs>
              <a:gs pos="81000">
                <a:srgbClr val="FF0000"/>
              </a:gs>
              <a:gs pos="100000">
                <a:srgbClr val="FFFF00"/>
              </a:gs>
            </a:gsLst>
            <a:path path="circle">
              <a:fillToRect l="50000" t="50000" r="50000" b="50000"/>
            </a:path>
          </a:gradFill>
          <a:effectLst>
            <a:glow rad="698500">
              <a:schemeClr val="accent1">
                <a:alpha val="40000"/>
              </a:schemeClr>
            </a:glow>
            <a:reflection algn="bl" dir="5400000" endPos="0" rotWithShape="0" sy="-100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 rtlCol="0"/>
          <a:p>
            <a:pPr algn="ctr"/>
            <a:r>
              <a:rPr b="1" dirty="0" sz="2800" lang="ru-RU" smtClean="0"/>
              <a:t>Астрономия</a:t>
            </a:r>
            <a:endParaRPr b="1" dirty="0" sz="2800" lang="ru-RU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xmlns:p14="http://schemas.microsoft.com/office/powerpoint/2010/main" spd="slow" p14:dur="1400">
        <p14:doors dir="vert"/>
      </p:transition>
    </mc:Choice>
    <mc:Fallback>
      <p:transition spd="slow">
        <p:fade/>
      </p:transition>
    </mc:Fallback>
  </mc:AlternateContent>
  <p:timing>
    <p:tnLst>
      <p:par>
        <p:cTn dur="indefinite" id="1" nodeType="tmRoot" restart="never">
          <p:childTnLst>
            <p:seq concurrent="1" nextAc="seek">
              <p:cTn dur="indefinite" id="2" nodeType="mainSeq">
                <p:childTnLst>
                  <p:par>
                    <p:cTn fill="hold" id="3">
                      <p:stCondLst>
                        <p:cond delay="indefinite"/>
                      </p:stCondLst>
                      <p:childTnLst>
                        <p:par>
                          <p:cTn fill="hold" id="4">
                            <p:stCondLst>
                              <p:cond delay="0"/>
                            </p:stCondLst>
                            <p:childTnLst>
                              <p:par>
                                <p:cTn fill="hold" grpId="0" id="5" nodeType="clickEffect" presetClass="entr" presetID="42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 id="6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817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dur="1000" id="7"/>
                                        <p:tgtEl>
                                          <p:spTgt spid="1048817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dur="1000" fill="hold" id="8"/>
                                        <p:tgtEl>
                                          <p:spTgt spid="1048817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dur="1000" fill="hold" id="9"/>
                                        <p:tgtEl>
                                          <p:spTgt spid="1048817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 id="10">
                      <p:stCondLst>
                        <p:cond delay="indefinite"/>
                      </p:stCondLst>
                      <p:childTnLst>
                        <p:par>
                          <p:cTn fill="hold" id="11">
                            <p:stCondLst>
                              <p:cond delay="0"/>
                            </p:stCondLst>
                            <p:childTnLst>
                              <p:par>
                                <p:cTn fill="hold" grpId="0" id="12" nodeType="clickEffect" presetClass="entr" presetID="42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 id="13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8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dur="1000" id="14"/>
                                        <p:tgtEl>
                                          <p:spTgt spid="10488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dur="1000" fill="hold" id="15"/>
                                        <p:tgtEl>
                                          <p:spTgt spid="10488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dur="1000" fill="hold" id="16"/>
                                        <p:tgtEl>
                                          <p:spTgt spid="10488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 id="17">
                      <p:stCondLst>
                        <p:cond delay="indefinite"/>
                      </p:stCondLst>
                      <p:childTnLst>
                        <p:par>
                          <p:cTn fill="hold" id="18">
                            <p:stCondLst>
                              <p:cond delay="0"/>
                            </p:stCondLst>
                            <p:childTnLst>
                              <p:par>
                                <p:cTn fill="hold" grpId="0" id="19" nodeType="clickEffect" presetClass="entr" presetID="16" presetSubtype="21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 id="2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8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dur="500" id="21"/>
                                        <p:tgtEl>
                                          <p:spTgt spid="10488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 id="22">
                      <p:stCondLst>
                        <p:cond delay="indefinite"/>
                      </p:stCondLst>
                      <p:childTnLst>
                        <p:par>
                          <p:cTn fill="hold" id="23">
                            <p:stCondLst>
                              <p:cond delay="0"/>
                            </p:stCondLst>
                            <p:childTnLst>
                              <p:par>
                                <p:cTn fill="hold" grpId="0" id="24" nodeType="clickEffect" presetClass="entr" presetID="16" presetSubtype="21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 id="25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8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dur="500" id="26"/>
                                        <p:tgtEl>
                                          <p:spTgt spid="10488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 id="27">
                      <p:stCondLst>
                        <p:cond delay="indefinite"/>
                      </p:stCondLst>
                      <p:childTnLst>
                        <p:par>
                          <p:cTn fill="hold" id="28">
                            <p:stCondLst>
                              <p:cond delay="0"/>
                            </p:stCondLst>
                            <p:childTnLst>
                              <p:par>
                                <p:cTn fill="hold" id="29" nodeType="clickEffect" presetClass="entr" presetID="2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 id="3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8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dur="500" id="31"/>
                                        <p:tgtEl>
                                          <p:spTgt spid="10488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48816" grpId="0"/>
      <p:bldP spid="1048817" grpId="0" build="p" animBg="1"/>
      <p:bldP spid="1048819" grpId="0" animBg="1"/>
    </p:bld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68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822" name="Заголовок 1"/>
          <p:cNvSpPr>
            <a:spLocks noGrp="1"/>
          </p:cNvSpPr>
          <p:nvPr>
            <p:ph type="title"/>
          </p:nvPr>
        </p:nvSpPr>
        <p:spPr>
          <a:xfrm>
            <a:off x="1806643" y="3792055"/>
            <a:ext cx="8534400" cy="1507067"/>
          </a:xfrm>
          <a:solidFill>
            <a:schemeClr val="accent4">
              <a:lumMod val="60000"/>
              <a:lumOff val="40000"/>
            </a:schemeClr>
          </a:solidFill>
        </p:spPr>
        <p:txBody>
          <a:bodyPr/>
          <a:p>
            <a:r>
              <a:rPr b="1" cap="none" dirty="0" lang="ru-RU" err="1" smtClean="0">
                <a:solidFill>
                  <a:srgbClr val="002060"/>
                </a:solidFill>
              </a:rPr>
              <a:t>Алгачкы</a:t>
            </a:r>
            <a:r>
              <a:rPr b="1" cap="none" dirty="0" lang="ru-RU" smtClean="0">
                <a:solidFill>
                  <a:srgbClr val="002060"/>
                </a:solidFill>
              </a:rPr>
              <a:t> </a:t>
            </a:r>
            <a:r>
              <a:rPr b="1" cap="none" dirty="0" lang="ru-RU" err="1" smtClean="0">
                <a:solidFill>
                  <a:srgbClr val="002060"/>
                </a:solidFill>
              </a:rPr>
              <a:t>телескопту</a:t>
            </a:r>
            <a:r>
              <a:rPr b="1" cap="none" dirty="0" lang="ru-RU" smtClean="0">
                <a:solidFill>
                  <a:srgbClr val="002060"/>
                </a:solidFill>
              </a:rPr>
              <a:t> ким </a:t>
            </a:r>
            <a:r>
              <a:rPr b="1" cap="none" dirty="0" lang="ru-RU" err="1" smtClean="0">
                <a:solidFill>
                  <a:srgbClr val="002060"/>
                </a:solidFill>
              </a:rPr>
              <a:t>ойлоп</a:t>
            </a:r>
            <a:r>
              <a:rPr b="1" cap="none" dirty="0" lang="ru-RU" smtClean="0">
                <a:solidFill>
                  <a:srgbClr val="002060"/>
                </a:solidFill>
              </a:rPr>
              <a:t> </a:t>
            </a:r>
            <a:r>
              <a:rPr b="1" cap="none" dirty="0" lang="ru-RU" err="1" smtClean="0">
                <a:solidFill>
                  <a:srgbClr val="002060"/>
                </a:solidFill>
              </a:rPr>
              <a:t>тапкан</a:t>
            </a:r>
            <a:r>
              <a:rPr b="1" cap="none" dirty="0" lang="ru-RU" smtClean="0">
                <a:solidFill>
                  <a:srgbClr val="002060"/>
                </a:solidFill>
              </a:rPr>
              <a:t>?</a:t>
            </a:r>
            <a:endParaRPr b="1" cap="none" dirty="0" lang="ru-RU">
              <a:solidFill>
                <a:srgbClr val="002060"/>
              </a:solidFill>
            </a:endParaRPr>
          </a:p>
        </p:txBody>
      </p:sp>
      <p:sp>
        <p:nvSpPr>
          <p:cNvPr id="1048823" name="Объект 2"/>
          <p:cNvSpPr>
            <a:spLocks noGrp="1"/>
          </p:cNvSpPr>
          <p:nvPr>
            <p:ph idx="1"/>
          </p:nvPr>
        </p:nvSpPr>
        <p:spPr>
          <a:xfrm>
            <a:off x="1806643" y="1593472"/>
            <a:ext cx="8534400" cy="1299754"/>
          </a:xfrm>
          <a:solidFill>
            <a:schemeClr val="accent4">
              <a:lumMod val="60000"/>
              <a:lumOff val="40000"/>
            </a:schemeClr>
          </a:solidFill>
        </p:spPr>
        <p:txBody>
          <a:bodyPr>
            <a:normAutofit/>
          </a:bodyPr>
          <a:p>
            <a:pPr algn="ctr" indent="0" marL="0">
              <a:buNone/>
            </a:pPr>
            <a:r>
              <a:rPr b="1" dirty="0" sz="3200" lang="ru-RU" err="1" smtClean="0">
                <a:solidFill>
                  <a:srgbClr val="002060"/>
                </a:solidFill>
              </a:rPr>
              <a:t>Кайсы</a:t>
            </a:r>
            <a:r>
              <a:rPr b="1" dirty="0" sz="3200" lang="ru-RU" smtClean="0">
                <a:solidFill>
                  <a:srgbClr val="002060"/>
                </a:solidFill>
              </a:rPr>
              <a:t> </a:t>
            </a:r>
            <a:r>
              <a:rPr b="1" dirty="0" sz="3200" lang="ru-RU" err="1" smtClean="0">
                <a:solidFill>
                  <a:srgbClr val="002060"/>
                </a:solidFill>
              </a:rPr>
              <a:t>планетанын</a:t>
            </a:r>
            <a:r>
              <a:rPr b="1" dirty="0" sz="3200" lang="ru-RU" smtClean="0">
                <a:solidFill>
                  <a:srgbClr val="002060"/>
                </a:solidFill>
              </a:rPr>
              <a:t> </a:t>
            </a:r>
            <a:r>
              <a:rPr b="1" dirty="0" sz="3200" lang="ru-RU" err="1" smtClean="0">
                <a:solidFill>
                  <a:srgbClr val="002060"/>
                </a:solidFill>
              </a:rPr>
              <a:t>шакекчеси</a:t>
            </a:r>
            <a:r>
              <a:rPr b="1" dirty="0" sz="3200" lang="ru-RU" smtClean="0">
                <a:solidFill>
                  <a:srgbClr val="002060"/>
                </a:solidFill>
              </a:rPr>
              <a:t> бар?</a:t>
            </a:r>
            <a:endParaRPr b="1" dirty="0" sz="3200" lang="ru-RU">
              <a:solidFill>
                <a:srgbClr val="002060"/>
              </a:solidFill>
            </a:endParaRPr>
          </a:p>
        </p:txBody>
      </p:sp>
      <p:sp>
        <p:nvSpPr>
          <p:cNvPr id="1048824" name="Прямоугольник 3"/>
          <p:cNvSpPr/>
          <p:nvPr/>
        </p:nvSpPr>
        <p:spPr>
          <a:xfrm>
            <a:off x="4396073" y="2954163"/>
            <a:ext cx="2459328" cy="830997"/>
          </a:xfrm>
          <a:prstGeom prst="rect"/>
          <a:noFill/>
        </p:spPr>
        <p:txBody>
          <a:bodyPr bIns="45720" lIns="91440" rIns="91440" tIns="45720" wrap="none">
            <a:spAutoFit/>
          </a:bodyPr>
          <a:p>
            <a:pPr algn="ctr"/>
            <a:r>
              <a:rPr b="0" cap="none" dirty="0" sz="4800" lang="ru-RU" spc="0" smtClean="0">
                <a:ln w="0"/>
                <a:solidFill>
                  <a:schemeClr val="tx1"/>
                </a:solidFill>
                <a:effectLst>
                  <a:outerShdw algn="tl" blurRad="38100" dir="2700000" dist="19050" rotWithShape="0">
                    <a:schemeClr val="dk1">
                      <a:alpha val="40000"/>
                    </a:schemeClr>
                  </a:outerShdw>
                </a:effectLst>
              </a:rPr>
              <a:t>Сатурн</a:t>
            </a:r>
            <a:endParaRPr b="0" cap="none" dirty="0" sz="4800" lang="ru-RU" spc="0">
              <a:ln w="0"/>
              <a:solidFill>
                <a:schemeClr val="tx1"/>
              </a:solidFill>
              <a:effectLst>
                <a:outerShdw algn="tl" blurRad="38100" dir="2700000" dist="19050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048825" name="Прямоугольник 4"/>
          <p:cNvSpPr/>
          <p:nvPr/>
        </p:nvSpPr>
        <p:spPr>
          <a:xfrm>
            <a:off x="2879087" y="5213684"/>
            <a:ext cx="6130204" cy="923330"/>
          </a:xfrm>
          <a:prstGeom prst="rect"/>
          <a:noFill/>
        </p:spPr>
        <p:txBody>
          <a:bodyPr bIns="45720" lIns="91440" rIns="91440" tIns="45720" wrap="none">
            <a:spAutoFit/>
          </a:bodyPr>
          <a:p>
            <a:pPr algn="ctr"/>
            <a:r>
              <a:rPr b="0" cap="none" dirty="0" sz="5400" lang="ru-RU" spc="0" smtClean="0">
                <a:ln w="0"/>
                <a:solidFill>
                  <a:schemeClr val="tx1"/>
                </a:solidFill>
                <a:effectLst>
                  <a:outerShdw algn="tl" blurRad="38100" dir="2700000" dist="19050" rotWithShape="0">
                    <a:schemeClr val="dk1">
                      <a:alpha val="40000"/>
                    </a:schemeClr>
                  </a:outerShdw>
                </a:effectLst>
              </a:rPr>
              <a:t>Галилео Галилей</a:t>
            </a:r>
            <a:endParaRPr b="0" cap="none" dirty="0" sz="5400" lang="ru-RU" spc="0">
              <a:ln w="0"/>
              <a:solidFill>
                <a:schemeClr val="tx1"/>
              </a:solidFill>
              <a:effectLst>
                <a:outerShdw algn="tl" blurRad="38100" dir="2700000" dist="19050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048826" name="6-конечная звезда 5"/>
          <p:cNvSpPr/>
          <p:nvPr/>
        </p:nvSpPr>
        <p:spPr>
          <a:xfrm>
            <a:off x="10282989" y="5213684"/>
            <a:ext cx="1909011" cy="1644316"/>
          </a:xfrm>
          <a:prstGeom prst="star6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 rtlCol="0"/>
          <a:p>
            <a:pPr algn="ctr"/>
            <a:r>
              <a:rPr b="1" dirty="0" sz="4400" lang="ky-KG"/>
              <a:t>3</a:t>
            </a:r>
            <a:endParaRPr b="1" dirty="0" sz="4400" lang="ru-RU"/>
          </a:p>
        </p:txBody>
      </p:sp>
      <p:sp>
        <p:nvSpPr>
          <p:cNvPr id="1048827" name="Багетная рамка 6"/>
          <p:cNvSpPr/>
          <p:nvPr/>
        </p:nvSpPr>
        <p:spPr>
          <a:xfrm>
            <a:off x="2390502" y="217729"/>
            <a:ext cx="7366683" cy="968188"/>
          </a:xfrm>
          <a:prstGeom prst="bevel"/>
          <a:gradFill flip="none" rotWithShape="1">
            <a:gsLst>
              <a:gs pos="42000">
                <a:srgbClr val="7030A0"/>
              </a:gs>
              <a:gs pos="81000">
                <a:srgbClr val="FF0000"/>
              </a:gs>
              <a:gs pos="100000">
                <a:srgbClr val="FFFF00"/>
              </a:gs>
            </a:gsLst>
            <a:path path="circle">
              <a:fillToRect l="50000" t="50000" r="50000" b="50000"/>
            </a:path>
          </a:gradFill>
          <a:effectLst>
            <a:glow rad="698500">
              <a:schemeClr val="accent1">
                <a:alpha val="40000"/>
              </a:schemeClr>
            </a:glow>
            <a:reflection algn="bl" dir="5400000" endPos="0" rotWithShape="0" sy="-100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 rtlCol="0"/>
          <a:p>
            <a:pPr algn="ctr"/>
            <a:r>
              <a:rPr b="1" dirty="0" sz="2800" lang="ru-RU" smtClean="0"/>
              <a:t>Астрономия</a:t>
            </a:r>
            <a:endParaRPr b="1" dirty="0" sz="2800" lang="ru-RU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xmlns:p14="http://schemas.microsoft.com/office/powerpoint/2010/main" spd="slow" p14:dur="1400">
        <p14:doors dir="vert"/>
      </p:transition>
    </mc:Choice>
    <mc:Fallback>
      <p:transition spd="slow">
        <p:fade/>
      </p:transition>
    </mc:Fallback>
  </mc:AlternateContent>
  <p:timing>
    <p:tnLst>
      <p:par>
        <p:cTn dur="indefinite" id="1" nodeType="tmRoot" restart="never">
          <p:childTnLst>
            <p:seq concurrent="1" nextAc="seek">
              <p:cTn dur="indefinite" id="2" nodeType="mainSeq">
                <p:childTnLst>
                  <p:par>
                    <p:cTn fill="hold" id="3">
                      <p:stCondLst>
                        <p:cond delay="indefinite"/>
                      </p:stCondLst>
                      <p:childTnLst>
                        <p:par>
                          <p:cTn fill="hold" id="4">
                            <p:stCondLst>
                              <p:cond delay="0"/>
                            </p:stCondLst>
                            <p:childTnLst>
                              <p:par>
                                <p:cTn fill="hold" grpId="0" id="5" nodeType="clickEffect" presetClass="entr" presetID="42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 id="6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82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dur="1000" id="7"/>
                                        <p:tgtEl>
                                          <p:spTgt spid="104882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dur="1000" fill="hold" id="8"/>
                                        <p:tgtEl>
                                          <p:spTgt spid="104882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dur="1000" fill="hold" id="9"/>
                                        <p:tgtEl>
                                          <p:spTgt spid="104882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 id="10">
                      <p:stCondLst>
                        <p:cond delay="indefinite"/>
                      </p:stCondLst>
                      <p:childTnLst>
                        <p:par>
                          <p:cTn fill="hold" id="11">
                            <p:stCondLst>
                              <p:cond delay="0"/>
                            </p:stCondLst>
                            <p:childTnLst>
                              <p:par>
                                <p:cTn fill="hold" grpId="0" id="12" nodeType="clickEffect" presetClass="entr" presetID="42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 id="13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8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dur="1000" id="14"/>
                                        <p:tgtEl>
                                          <p:spTgt spid="10488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dur="1000" fill="hold" id="15"/>
                                        <p:tgtEl>
                                          <p:spTgt spid="10488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dur="1000" fill="hold" id="16"/>
                                        <p:tgtEl>
                                          <p:spTgt spid="10488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 id="17">
                      <p:stCondLst>
                        <p:cond delay="indefinite"/>
                      </p:stCondLst>
                      <p:childTnLst>
                        <p:par>
                          <p:cTn fill="hold" id="18">
                            <p:stCondLst>
                              <p:cond delay="0"/>
                            </p:stCondLst>
                            <p:childTnLst>
                              <p:par>
                                <p:cTn fill="hold" grpId="0" id="19" nodeType="clickEffect" presetClass="entr" presetID="16" presetSubtype="21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 id="2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8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dur="500" id="21"/>
                                        <p:tgtEl>
                                          <p:spTgt spid="10488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 id="22">
                      <p:stCondLst>
                        <p:cond delay="indefinite"/>
                      </p:stCondLst>
                      <p:childTnLst>
                        <p:par>
                          <p:cTn fill="hold" id="23">
                            <p:stCondLst>
                              <p:cond delay="0"/>
                            </p:stCondLst>
                            <p:childTnLst>
                              <p:par>
                                <p:cTn fill="hold" grpId="0" id="24" nodeType="clickEffect" presetClass="entr" presetID="16" presetSubtype="21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 id="25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8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dur="500" id="26"/>
                                        <p:tgtEl>
                                          <p:spTgt spid="10488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 id="27">
                      <p:stCondLst>
                        <p:cond delay="indefinite"/>
                      </p:stCondLst>
                      <p:childTnLst>
                        <p:par>
                          <p:cTn fill="hold" id="28">
                            <p:stCondLst>
                              <p:cond delay="0"/>
                            </p:stCondLst>
                            <p:childTnLst>
                              <p:par>
                                <p:cTn fill="hold" grpId="0" id="29" nodeType="clickEffect" presetClass="entr" presetID="2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 id="3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8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dur="500" id="31"/>
                                        <p:tgtEl>
                                          <p:spTgt spid="10488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48822" grpId="0" animBg="1"/>
      <p:bldP spid="1048823" grpId="0" build="p" animBg="1"/>
      <p:bldP spid="1048824" grpId="0"/>
      <p:bldP spid="1048825" grpId="0"/>
    </p:bld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69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828" name="TextBox 1"/>
          <p:cNvSpPr txBox="1"/>
          <p:nvPr/>
        </p:nvSpPr>
        <p:spPr>
          <a:xfrm>
            <a:off x="434880" y="0"/>
            <a:ext cx="11757120" cy="6540252"/>
          </a:xfrm>
          <a:prstGeom prst="rect"/>
          <a:noFill/>
        </p:spPr>
        <p:txBody>
          <a:bodyPr rtlCol="0" wrap="square">
            <a:spAutoFit/>
          </a:bodyPr>
          <a:p>
            <a:r>
              <a:rPr b="1" dirty="0" sz="28700" lang="ky-KG">
                <a:solidFill>
                  <a:srgbClr val="FF0000"/>
                </a:solidFill>
              </a:rPr>
              <a:t>3</a:t>
            </a:r>
            <a:r>
              <a:rPr b="1" dirty="0" sz="28700" lang="ky-KG" smtClean="0">
                <a:solidFill>
                  <a:srgbClr val="FF0000"/>
                </a:solidFill>
              </a:rPr>
              <a:t>-тур</a:t>
            </a:r>
          </a:p>
          <a:p>
            <a:pPr algn="ctr"/>
            <a:r>
              <a:rPr b="1" dirty="0" sz="6600" lang="ky-KG" smtClean="0">
                <a:solidFill>
                  <a:srgbClr val="FF0000"/>
                </a:solidFill>
              </a:rPr>
              <a:t>(</a:t>
            </a:r>
            <a:r>
              <a:rPr b="1" dirty="0" sz="6600" lang="ky-KG">
                <a:solidFill>
                  <a:srgbClr val="FF0000"/>
                </a:solidFill>
              </a:rPr>
              <a:t>4</a:t>
            </a:r>
            <a:r>
              <a:rPr b="1" dirty="0" sz="6600" lang="ky-KG" smtClean="0">
                <a:solidFill>
                  <a:srgbClr val="FF0000"/>
                </a:solidFill>
              </a:rPr>
              <a:t> ОКУУЧУ КАТЫШАТ, 2 ДЕН БОЛУП ТОП ТУЗУШОТ)</a:t>
            </a:r>
            <a:endParaRPr b="1" dirty="0" sz="6600" lang="ru-RU">
              <a:solidFill>
                <a:srgbClr val="FF0000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xmlns:p14="http://schemas.microsoft.com/office/powerpoint/2010/main" spd="slow" p14:dur="2500">
        <p:checker/>
      </p:transition>
    </mc:Choice>
    <mc:Fallback>
      <p:transition spd="slow">
        <p:fade/>
      </p:transition>
    </mc:Fallback>
  </mc:AlternateContent>
  <p:timing>
    <p:tnLst>
      <p:par>
        <p:cTn dur="indefinite" id="1" nodeType="tmRoot" restart="never">
          <p:childTnLst>
            <p:seq concurrent="1" nextAc="seek">
              <p:cTn dur="indefinite" id="2" nodeType="mainSeq">
                <p:childTnLst>
                  <p:par>
                    <p:cTn fill="hold" id="3">
                      <p:stCondLst>
                        <p:cond delay="indefinite"/>
                      </p:stCondLst>
                      <p:childTnLst>
                        <p:par>
                          <p:cTn fill="hold" id="4">
                            <p:stCondLst>
                              <p:cond delay="0"/>
                            </p:stCondLst>
                            <p:childTnLst>
                              <p:par>
                                <p:cTn fill="hold" grpId="0" id="5" nodeType="clickEffect" presetClass="entr" presetID="35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 id="6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8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dur="2000" id="7"/>
                                        <p:tgtEl>
                                          <p:spTgt spid="10488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dur="2000" fill="hold" id="8"/>
                                        <p:tgtEl>
                                          <p:spTgt spid="104882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.0"/>
                                          </p:val>
                                        </p:tav>
                                        <p:tav tm="100000">
                                          <p:val>
                                            <p:fltVal val="0.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dur="2000" fill="hold" id="9"/>
                                        <p:tgtEl>
                                          <p:spTgt spid="10488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dur="2000" fill="hold" id="10"/>
                                        <p:tgtEl>
                                          <p:spTgt spid="10488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48828" grpId="0"/>
    </p:bld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70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829" name="Прямоугольник 1"/>
          <p:cNvSpPr/>
          <p:nvPr/>
        </p:nvSpPr>
        <p:spPr>
          <a:xfrm>
            <a:off x="988239" y="977170"/>
            <a:ext cx="10161756" cy="2585323"/>
          </a:xfrm>
          <a:prstGeom prst="rect"/>
          <a:noFill/>
        </p:spPr>
        <p:txBody>
          <a:bodyPr bIns="45720" lIns="91440" rIns="91440" tIns="45720" wrap="none">
            <a:spAutoFit/>
          </a:bodyPr>
          <a:p>
            <a:pPr algn="ctr"/>
            <a:r>
              <a:rPr b="1" cap="none" dirty="0" sz="5400" lang="ru-RU" spc="0" smtClean="0">
                <a:ln w="0"/>
                <a:solidFill>
                  <a:srgbClr val="C00000"/>
                </a:solidFill>
                <a:effectLst>
                  <a:outerShdw algn="tl" blurRad="38100" dir="2700000" dist="19050" rotWithShape="0">
                    <a:schemeClr val="dk1">
                      <a:alpha val="40000"/>
                    </a:schemeClr>
                  </a:outerShdw>
                </a:effectLst>
              </a:rPr>
              <a:t>АДАБИЙ ЧЫГАРМАЛАРДАГЫ </a:t>
            </a:r>
          </a:p>
          <a:p>
            <a:pPr algn="ctr"/>
            <a:r>
              <a:rPr b="1" cap="none" dirty="0" sz="5400" lang="ru-RU" spc="0" smtClean="0">
                <a:ln w="0"/>
                <a:solidFill>
                  <a:srgbClr val="C00000"/>
                </a:solidFill>
                <a:effectLst>
                  <a:outerShdw algn="tl" blurRad="38100" dir="2700000" dist="19050" rotWithShape="0">
                    <a:schemeClr val="dk1">
                      <a:alpha val="40000"/>
                    </a:schemeClr>
                  </a:outerShdw>
                </a:effectLst>
              </a:rPr>
              <a:t>ФИЗИКАЛЫК </a:t>
            </a:r>
          </a:p>
          <a:p>
            <a:pPr algn="ctr"/>
            <a:r>
              <a:rPr b="1" cap="none" dirty="0" sz="5400" lang="ru-RU" spc="0" smtClean="0">
                <a:ln w="0"/>
                <a:solidFill>
                  <a:srgbClr val="C00000"/>
                </a:solidFill>
                <a:effectLst>
                  <a:outerShdw algn="tl" blurRad="38100" dir="2700000" dist="19050" rotWithShape="0">
                    <a:schemeClr val="dk1">
                      <a:alpha val="40000"/>
                    </a:schemeClr>
                  </a:outerShdw>
                </a:effectLst>
              </a:rPr>
              <a:t>КУБУЛУШТУ АНЫКТОО</a:t>
            </a:r>
            <a:endParaRPr b="1" cap="none" dirty="0" sz="5400" lang="ru-RU" spc="0">
              <a:ln w="0"/>
              <a:solidFill>
                <a:srgbClr val="C00000"/>
              </a:solidFill>
              <a:effectLst>
                <a:outerShdw algn="tl" blurRad="38100" dir="2700000" dist="19050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xmlns:p14="http://schemas.microsoft.com/office/powerpoint/2010/main" spd="slow" p14:dur="1400">
        <p14:ripple/>
      </p:transition>
    </mc:Choice>
    <mc:Fallback>
      <p:transition spd="slow">
        <p:fade/>
      </p:transition>
    </mc:Fallback>
  </mc:AlternateContent>
  <p:timing>
    <p:tnLst>
      <p:par>
        <p:cTn dur="indefinite" id="1" nodeType="tmRoot" restart="never">
          <p:childTnLst>
            <p:seq concurrent="1" nextAc="seek">
              <p:cTn dur="indefinite" id="2" nodeType="mainSeq">
                <p:childTnLst>
                  <p:par>
                    <p:cTn fill="hold" id="3">
                      <p:stCondLst>
                        <p:cond delay="indefinite"/>
                      </p:stCondLst>
                      <p:childTnLst>
                        <p:par>
                          <p:cTn fill="hold" id="4">
                            <p:stCondLst>
                              <p:cond delay="0"/>
                            </p:stCondLst>
                            <p:childTnLst>
                              <p:par>
                                <p:cTn fill="hold" grpId="0" id="5" nodeType="clickEffect" presetClass="entr" presetID="3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 id="6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8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dur="1000" fill="hold" id="7"/>
                                        <p:tgtEl>
                                          <p:spTgt spid="10488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dur="1000" fill="hold" id="8"/>
                                        <p:tgtEl>
                                          <p:spTgt spid="10488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dur="1000" fill="hold" id="9"/>
                                        <p:tgtEl>
                                          <p:spTgt spid="104882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.0"/>
                                          </p:val>
                                        </p:tav>
                                        <p:tav tm="100000">
                                          <p:val>
                                            <p:fltVal val="0.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dur="1000" id="10"/>
                                        <p:tgtEl>
                                          <p:spTgt spid="10488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48829" grpId="0"/>
    </p:bld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7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830" name="Прямоугольник 1"/>
          <p:cNvSpPr/>
          <p:nvPr/>
        </p:nvSpPr>
        <p:spPr>
          <a:xfrm>
            <a:off x="1484467" y="345159"/>
            <a:ext cx="8792792" cy="3385542"/>
          </a:xfrm>
          <a:prstGeom prst="rect"/>
          <a:noFill/>
        </p:spPr>
        <p:txBody>
          <a:bodyPr bIns="45720" lIns="91440" rIns="91440" tIns="45720" wrap="none">
            <a:spAutoFit/>
          </a:bodyPr>
          <a:p>
            <a:pPr algn="ctr"/>
            <a:r>
              <a:rPr b="1" cap="none" dirty="0" sz="5400" lang="ru-RU" spc="0" smtClean="0">
                <a:ln w="0"/>
                <a:solidFill>
                  <a:srgbClr val="C00000"/>
                </a:solidFill>
                <a:effectLst>
                  <a:outerShdw algn="tl" blurRad="38100" dir="2700000" dist="19050" rotWithShape="0">
                    <a:schemeClr val="dk1">
                      <a:alpha val="40000"/>
                    </a:schemeClr>
                  </a:outerShdw>
                </a:effectLst>
              </a:rPr>
              <a:t>«</a:t>
            </a:r>
            <a:r>
              <a:rPr b="1" cap="none" dirty="0" sz="5400" lang="ru-RU" spc="0" err="1" smtClean="0">
                <a:ln w="0"/>
                <a:solidFill>
                  <a:srgbClr val="C00000"/>
                </a:solidFill>
                <a:effectLst>
                  <a:outerShdw algn="tl" blurRad="38100" dir="2700000" dist="19050" rotWithShape="0">
                    <a:schemeClr val="dk1">
                      <a:alpha val="40000"/>
                    </a:schemeClr>
                  </a:outerShdw>
                </a:effectLst>
              </a:rPr>
              <a:t>Ысык</a:t>
            </a:r>
            <a:r>
              <a:rPr b="1" cap="none" dirty="0" sz="5400" lang="ru-RU" spc="0" smtClean="0">
                <a:ln w="0"/>
                <a:solidFill>
                  <a:srgbClr val="C00000"/>
                </a:solidFill>
                <a:effectLst>
                  <a:outerShdw algn="tl" blurRad="38100" dir="2700000" dist="19050" rotWithShape="0">
                    <a:schemeClr val="dk1">
                      <a:alpha val="40000"/>
                    </a:schemeClr>
                  </a:outerShdw>
                </a:effectLst>
              </a:rPr>
              <a:t>-Кол» </a:t>
            </a:r>
            <a:r>
              <a:rPr b="1" cap="none" dirty="0" sz="5400" lang="ru-RU" spc="0" err="1" smtClean="0">
                <a:ln w="0"/>
                <a:solidFill>
                  <a:srgbClr val="C00000"/>
                </a:solidFill>
                <a:effectLst>
                  <a:outerShdw algn="tl" blurRad="38100" dir="2700000" dist="19050" rotWithShape="0">
                    <a:schemeClr val="dk1">
                      <a:alpha val="40000"/>
                    </a:schemeClr>
                  </a:outerShdw>
                </a:effectLst>
              </a:rPr>
              <a:t>ыры</a:t>
            </a:r>
            <a:endParaRPr b="1" cap="none" dirty="0" sz="5400" lang="ru-RU" spc="0" smtClean="0">
              <a:ln w="0"/>
              <a:solidFill>
                <a:srgbClr val="C00000"/>
              </a:solidFill>
              <a:effectLst>
                <a:outerShdw algn="tl" blurRad="38100" dir="2700000" dist="19050" rotWithShape="0">
                  <a:schemeClr val="dk1">
                    <a:alpha val="40000"/>
                  </a:schemeClr>
                </a:outerShdw>
              </a:effectLst>
            </a:endParaRPr>
          </a:p>
          <a:p>
            <a:pPr algn="ctr"/>
            <a:r>
              <a:rPr dirty="0" sz="4000" lang="ru-RU" smtClean="0">
                <a:ln w="0"/>
                <a:solidFill>
                  <a:schemeClr val="bg1"/>
                </a:solidFill>
                <a:effectLst>
                  <a:outerShdw algn="tl" blurRad="38100" dir="2700000" dist="19050" rotWithShape="0">
                    <a:schemeClr val="dk1">
                      <a:alpha val="40000"/>
                    </a:schemeClr>
                  </a:outerShdw>
                </a:effectLst>
              </a:rPr>
              <a:t>Кыш </a:t>
            </a:r>
            <a:r>
              <a:rPr dirty="0" sz="4000" lang="ru-RU" err="1" smtClean="0">
                <a:ln w="0"/>
                <a:solidFill>
                  <a:schemeClr val="bg1"/>
                </a:solidFill>
                <a:effectLst>
                  <a:outerShdw algn="tl" blurRad="38100" dir="2700000" dist="19050" rotWithShape="0">
                    <a:schemeClr val="dk1">
                      <a:alpha val="40000"/>
                    </a:schemeClr>
                  </a:outerShdw>
                </a:effectLst>
              </a:rPr>
              <a:t>болуп</a:t>
            </a:r>
            <a:r>
              <a:rPr dirty="0" sz="4000" lang="ru-RU" smtClean="0">
                <a:ln w="0"/>
                <a:solidFill>
                  <a:schemeClr val="bg1"/>
                </a:solidFill>
                <a:effectLst>
                  <a:outerShdw algn="tl" blurRad="38100" dir="2700000" dist="19050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dirty="0" sz="4000" lang="ru-RU" err="1" smtClean="0">
                <a:ln w="0"/>
                <a:solidFill>
                  <a:schemeClr val="bg1"/>
                </a:solidFill>
                <a:effectLst>
                  <a:outerShdw algn="tl" blurRad="38100" dir="2700000" dist="19050" rotWithShape="0">
                    <a:schemeClr val="dk1">
                      <a:alpha val="40000"/>
                    </a:schemeClr>
                  </a:outerShdw>
                </a:effectLst>
              </a:rPr>
              <a:t>кашкая</a:t>
            </a:r>
            <a:r>
              <a:rPr dirty="0" sz="4000" lang="ru-RU" smtClean="0">
                <a:ln w="0"/>
                <a:solidFill>
                  <a:schemeClr val="bg1"/>
                </a:solidFill>
                <a:effectLst>
                  <a:outerShdw algn="tl" blurRad="38100" dir="2700000" dist="19050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dirty="0" sz="4000" lang="ru-RU" err="1" smtClean="0">
                <a:ln w="0"/>
                <a:solidFill>
                  <a:schemeClr val="bg1"/>
                </a:solidFill>
                <a:effectLst>
                  <a:outerShdw algn="tl" blurRad="38100" dir="2700000" dist="19050" rotWithShape="0">
                    <a:schemeClr val="dk1">
                      <a:alpha val="40000"/>
                    </a:schemeClr>
                  </a:outerShdw>
                </a:effectLst>
              </a:rPr>
              <a:t>суугу</a:t>
            </a:r>
            <a:r>
              <a:rPr dirty="0" sz="4000" lang="ru-RU" smtClean="0">
                <a:ln w="0"/>
                <a:solidFill>
                  <a:schemeClr val="bg1"/>
                </a:solidFill>
                <a:effectLst>
                  <a:outerShdw algn="tl" blurRad="38100" dir="2700000" dist="19050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dirty="0" sz="4000" lang="ru-RU" err="1" smtClean="0">
                <a:ln w="0"/>
                <a:solidFill>
                  <a:schemeClr val="bg1"/>
                </a:solidFill>
                <a:effectLst>
                  <a:outerShdw algn="tl" blurRad="38100" dir="2700000" dist="19050" rotWithShape="0">
                    <a:schemeClr val="dk1">
                      <a:alpha val="40000"/>
                    </a:schemeClr>
                  </a:outerShdw>
                </a:effectLst>
              </a:rPr>
              <a:t>жок</a:t>
            </a:r>
            <a:r>
              <a:rPr dirty="0" sz="4000" lang="ru-RU" smtClean="0">
                <a:ln w="0"/>
                <a:solidFill>
                  <a:schemeClr val="bg1"/>
                </a:solidFill>
                <a:effectLst>
                  <a:outerShdw algn="tl" blurRad="38100" dir="2700000" dist="19050" rotWithShape="0">
                    <a:schemeClr val="dk1">
                      <a:alpha val="40000"/>
                    </a:schemeClr>
                  </a:outerShdw>
                </a:effectLst>
              </a:rPr>
              <a:t>,</a:t>
            </a:r>
          </a:p>
          <a:p>
            <a:pPr algn="ctr"/>
            <a:r>
              <a:rPr cap="none" dirty="0" sz="4000" lang="ru-RU" spc="0" err="1" smtClean="0">
                <a:ln w="0"/>
                <a:solidFill>
                  <a:schemeClr val="bg1"/>
                </a:solidFill>
                <a:effectLst>
                  <a:outerShdw algn="tl" blurRad="38100" dir="2700000" dist="19050" rotWithShape="0">
                    <a:schemeClr val="dk1">
                      <a:alpha val="40000"/>
                    </a:schemeClr>
                  </a:outerShdw>
                </a:effectLst>
              </a:rPr>
              <a:t>Жай</a:t>
            </a:r>
            <a:r>
              <a:rPr cap="none" dirty="0" sz="4000" lang="ru-RU" spc="0" smtClean="0">
                <a:ln w="0"/>
                <a:solidFill>
                  <a:schemeClr val="bg1"/>
                </a:solidFill>
                <a:effectLst>
                  <a:outerShdw algn="tl" blurRad="38100" dir="2700000" dist="19050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cap="none" dirty="0" sz="4000" lang="ru-RU" spc="0" err="1" smtClean="0">
                <a:ln w="0"/>
                <a:solidFill>
                  <a:schemeClr val="bg1"/>
                </a:solidFill>
                <a:effectLst>
                  <a:outerShdw algn="tl" blurRad="38100" dir="2700000" dist="19050" rotWithShape="0">
                    <a:schemeClr val="dk1">
                      <a:alpha val="40000"/>
                    </a:schemeClr>
                  </a:outerShdw>
                </a:effectLst>
              </a:rPr>
              <a:t>болуп</a:t>
            </a:r>
            <a:r>
              <a:rPr cap="none" dirty="0" sz="4000" lang="ru-RU" spc="0" smtClean="0">
                <a:ln w="0"/>
                <a:solidFill>
                  <a:schemeClr val="bg1"/>
                </a:solidFill>
                <a:effectLst>
                  <a:outerShdw algn="tl" blurRad="38100" dir="2700000" dist="19050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cap="none" dirty="0" sz="4000" lang="ru-RU" spc="0" err="1" smtClean="0">
                <a:ln w="0"/>
                <a:solidFill>
                  <a:schemeClr val="bg1"/>
                </a:solidFill>
                <a:effectLst>
                  <a:outerShdw algn="tl" blurRad="38100" dir="2700000" dist="19050" rotWithShape="0">
                    <a:schemeClr val="dk1">
                      <a:alpha val="40000"/>
                    </a:schemeClr>
                  </a:outerShdw>
                </a:effectLst>
              </a:rPr>
              <a:t>каткалан</a:t>
            </a:r>
            <a:r>
              <a:rPr cap="none" dirty="0" sz="4000" lang="ru-RU" spc="0" smtClean="0">
                <a:ln w="0"/>
                <a:solidFill>
                  <a:schemeClr val="bg1"/>
                </a:solidFill>
                <a:effectLst>
                  <a:outerShdw algn="tl" blurRad="38100" dir="2700000" dist="19050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cap="none" dirty="0" sz="4000" lang="ru-RU" spc="0" err="1" smtClean="0">
                <a:ln w="0"/>
                <a:solidFill>
                  <a:schemeClr val="bg1"/>
                </a:solidFill>
                <a:effectLst>
                  <a:outerShdw algn="tl" blurRad="38100" dir="2700000" dist="19050" rotWithShape="0">
                    <a:schemeClr val="dk1">
                      <a:alpha val="40000"/>
                    </a:schemeClr>
                  </a:outerShdw>
                </a:effectLst>
              </a:rPr>
              <a:t>ысыгым</a:t>
            </a:r>
            <a:r>
              <a:rPr cap="none" dirty="0" sz="4000" lang="ru-RU" spc="0" smtClean="0">
                <a:ln w="0"/>
                <a:solidFill>
                  <a:schemeClr val="bg1"/>
                </a:solidFill>
                <a:effectLst>
                  <a:outerShdw algn="tl" blurRad="38100" dir="2700000" dist="19050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cap="none" dirty="0" sz="4000" lang="ru-RU" spc="0" err="1" smtClean="0">
                <a:ln w="0"/>
                <a:solidFill>
                  <a:schemeClr val="bg1"/>
                </a:solidFill>
                <a:effectLst>
                  <a:outerShdw algn="tl" blurRad="38100" dir="2700000" dist="19050" rotWithShape="0">
                    <a:schemeClr val="dk1">
                      <a:alpha val="40000"/>
                    </a:schemeClr>
                  </a:outerShdw>
                </a:effectLst>
              </a:rPr>
              <a:t>жок</a:t>
            </a:r>
            <a:endParaRPr cap="none" dirty="0" sz="4000" lang="ru-RU" spc="0" smtClean="0">
              <a:ln w="0"/>
              <a:solidFill>
                <a:schemeClr val="bg1"/>
              </a:solidFill>
              <a:effectLst>
                <a:outerShdw algn="tl" blurRad="38100" dir="2700000" dist="19050" rotWithShape="0">
                  <a:schemeClr val="dk1">
                    <a:alpha val="40000"/>
                  </a:schemeClr>
                </a:outerShdw>
              </a:effectLst>
            </a:endParaRPr>
          </a:p>
          <a:p>
            <a:pPr algn="ctr"/>
            <a:r>
              <a:rPr dirty="0" sz="4000" lang="ru-RU" err="1" smtClean="0">
                <a:ln w="0"/>
                <a:solidFill>
                  <a:schemeClr val="bg1"/>
                </a:solidFill>
                <a:effectLst>
                  <a:outerShdw algn="tl" blurRad="38100" dir="2700000" dist="19050" rotWithShape="0">
                    <a:schemeClr val="dk1">
                      <a:alpha val="40000"/>
                    </a:schemeClr>
                  </a:outerShdw>
                </a:effectLst>
              </a:rPr>
              <a:t>Мактанып</a:t>
            </a:r>
            <a:r>
              <a:rPr dirty="0" sz="4000" lang="ru-RU" smtClean="0">
                <a:ln w="0"/>
                <a:solidFill>
                  <a:schemeClr val="bg1"/>
                </a:solidFill>
                <a:effectLst>
                  <a:outerShdw algn="tl" blurRad="38100" dir="2700000" dist="19050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dirty="0" sz="4000" lang="ru-RU" err="1" smtClean="0">
                <a:ln w="0"/>
                <a:solidFill>
                  <a:schemeClr val="bg1"/>
                </a:solidFill>
                <a:effectLst>
                  <a:outerShdw algn="tl" blurRad="38100" dir="2700000" dist="19050" rotWithShape="0">
                    <a:schemeClr val="dk1">
                      <a:alpha val="40000"/>
                    </a:schemeClr>
                  </a:outerShdw>
                </a:effectLst>
              </a:rPr>
              <a:t>жер</a:t>
            </a:r>
            <a:r>
              <a:rPr dirty="0" sz="4000" lang="ru-RU" smtClean="0">
                <a:ln w="0"/>
                <a:solidFill>
                  <a:schemeClr val="bg1"/>
                </a:solidFill>
                <a:effectLst>
                  <a:outerShdw algn="tl" blurRad="38100" dir="2700000" dist="19050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dirty="0" sz="4000" lang="ru-RU" err="1" smtClean="0">
                <a:ln w="0"/>
                <a:solidFill>
                  <a:schemeClr val="bg1"/>
                </a:solidFill>
                <a:effectLst>
                  <a:outerShdw algn="tl" blurRad="38100" dir="2700000" dist="19050" rotWithShape="0">
                    <a:schemeClr val="dk1">
                      <a:alpha val="40000"/>
                    </a:schemeClr>
                  </a:outerShdw>
                </a:effectLst>
              </a:rPr>
              <a:t>жетерби</a:t>
            </a:r>
            <a:r>
              <a:rPr dirty="0" sz="4000" lang="ru-RU" smtClean="0">
                <a:ln w="0"/>
                <a:solidFill>
                  <a:schemeClr val="bg1"/>
                </a:solidFill>
                <a:effectLst>
                  <a:outerShdw algn="tl" blurRad="38100" dir="2700000" dist="19050" rotWithShape="0">
                    <a:schemeClr val="dk1">
                      <a:alpha val="40000"/>
                    </a:schemeClr>
                  </a:outerShdw>
                </a:effectLst>
              </a:rPr>
              <a:t>?</a:t>
            </a:r>
          </a:p>
          <a:p>
            <a:pPr algn="ctr"/>
            <a:r>
              <a:rPr cap="none" dirty="0" sz="4000" lang="ru-RU" spc="0" smtClean="0">
                <a:ln w="0"/>
                <a:solidFill>
                  <a:schemeClr val="bg1"/>
                </a:solidFill>
                <a:effectLst>
                  <a:outerShdw algn="tl" blurRad="38100" dir="2700000" dist="19050" rotWithShape="0">
                    <a:schemeClr val="dk1">
                      <a:alpha val="40000"/>
                    </a:schemeClr>
                  </a:outerShdw>
                </a:effectLst>
              </a:rPr>
              <a:t>Адам </a:t>
            </a:r>
            <a:r>
              <a:rPr cap="none" dirty="0" sz="4000" lang="ru-RU" spc="0" err="1" smtClean="0">
                <a:ln w="0"/>
                <a:solidFill>
                  <a:schemeClr val="bg1"/>
                </a:solidFill>
                <a:effectLst>
                  <a:outerShdw algn="tl" blurRad="38100" dir="2700000" dist="19050" rotWithShape="0">
                    <a:schemeClr val="dk1">
                      <a:alpha val="40000"/>
                    </a:schemeClr>
                  </a:outerShdw>
                </a:effectLst>
              </a:rPr>
              <a:t>мындан</a:t>
            </a:r>
            <a:r>
              <a:rPr cap="none" dirty="0" sz="4000" lang="ru-RU" spc="0" smtClean="0">
                <a:ln w="0"/>
                <a:solidFill>
                  <a:schemeClr val="bg1"/>
                </a:solidFill>
                <a:effectLst>
                  <a:outerShdw algn="tl" blurRad="38100" dir="2700000" dist="19050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cap="none" dirty="0" sz="4000" lang="ru-RU" spc="0" err="1" smtClean="0">
                <a:ln w="0"/>
                <a:solidFill>
                  <a:schemeClr val="bg1"/>
                </a:solidFill>
                <a:effectLst>
                  <a:outerShdw algn="tl" blurRad="38100" dir="2700000" dist="19050" rotWithShape="0">
                    <a:schemeClr val="dk1">
                      <a:alpha val="40000"/>
                    </a:schemeClr>
                  </a:outerShdw>
                </a:effectLst>
              </a:rPr>
              <a:t>кетерби</a:t>
            </a:r>
            <a:r>
              <a:rPr cap="none" dirty="0" sz="4000" lang="ru-RU" spc="0" smtClean="0">
                <a:ln w="0"/>
                <a:solidFill>
                  <a:schemeClr val="bg1"/>
                </a:solidFill>
                <a:effectLst>
                  <a:outerShdw algn="tl" blurRad="38100" dir="2700000" dist="19050" rotWithShape="0">
                    <a:schemeClr val="dk1">
                      <a:alpha val="40000"/>
                    </a:schemeClr>
                  </a:outerShdw>
                </a:effectLst>
              </a:rPr>
              <a:t>?</a:t>
            </a:r>
            <a:endParaRPr cap="none" dirty="0" sz="4000" lang="ru-RU" spc="0">
              <a:ln w="0"/>
              <a:solidFill>
                <a:schemeClr val="bg1"/>
              </a:solidFill>
              <a:effectLst>
                <a:outerShdw algn="tl" blurRad="38100" dir="2700000" dist="19050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048831" name="Прямоугольник 3"/>
          <p:cNvSpPr/>
          <p:nvPr/>
        </p:nvSpPr>
        <p:spPr>
          <a:xfrm>
            <a:off x="1908922" y="4015366"/>
            <a:ext cx="8257389" cy="2646878"/>
          </a:xfrm>
          <a:prstGeom prst="rect"/>
          <a:solidFill>
            <a:schemeClr val="accent3">
              <a:lumMod val="75000"/>
            </a:schemeClr>
          </a:solidFill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bIns="45720" lIns="91440" rIns="91440" tIns="45720" wrap="none">
            <a:spAutoFit/>
          </a:bodyPr>
          <a:p>
            <a:pPr algn="ctr"/>
            <a:r>
              <a:rPr dirty="0" sz="2800" lang="ru-RU" err="1" smtClean="0">
                <a:ln w="0"/>
                <a:solidFill>
                  <a:schemeClr val="tx1"/>
                </a:solidFill>
                <a:effectLst>
                  <a:outerShdw algn="tl" blurRad="38100" dir="2700000" dist="19050" rotWithShape="0">
                    <a:schemeClr val="dk1">
                      <a:alpha val="40000"/>
                    </a:schemeClr>
                  </a:outerShdw>
                </a:effectLst>
              </a:rPr>
              <a:t>Салыштырма</a:t>
            </a:r>
            <a:r>
              <a:rPr dirty="0" sz="2800" lang="ru-RU" smtClean="0">
                <a:ln w="0"/>
                <a:solidFill>
                  <a:schemeClr val="tx1"/>
                </a:solidFill>
                <a:effectLst>
                  <a:outerShdw algn="tl" blurRad="38100" dir="2700000" dist="19050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dirty="0" sz="2800" lang="ru-RU" err="1" smtClean="0">
                <a:ln w="0"/>
                <a:solidFill>
                  <a:schemeClr val="tx1"/>
                </a:solidFill>
                <a:effectLst>
                  <a:outerShdw algn="tl" blurRad="38100" dir="2700000" dist="19050" rotWithShape="0">
                    <a:schemeClr val="dk1">
                      <a:alpha val="40000"/>
                    </a:schemeClr>
                  </a:outerShdw>
                </a:effectLst>
              </a:rPr>
              <a:t>жылуулук</a:t>
            </a:r>
            <a:r>
              <a:rPr dirty="0" sz="2800" lang="ru-RU" smtClean="0">
                <a:ln w="0"/>
                <a:solidFill>
                  <a:schemeClr val="tx1"/>
                </a:solidFill>
                <a:effectLst>
                  <a:outerShdw algn="tl" blurRad="38100" dir="2700000" dist="19050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dirty="0" sz="2800" lang="ru-RU" err="1" smtClean="0">
                <a:ln w="0"/>
                <a:solidFill>
                  <a:schemeClr val="tx1"/>
                </a:solidFill>
                <a:effectLst>
                  <a:outerShdw algn="tl" blurRad="38100" dir="2700000" dist="19050" rotWithShape="0">
                    <a:schemeClr val="dk1">
                      <a:alpha val="40000"/>
                    </a:schemeClr>
                  </a:outerShdw>
                </a:effectLst>
              </a:rPr>
              <a:t>сыйымдуулугу</a:t>
            </a:r>
            <a:endParaRPr dirty="0" sz="2800" lang="ru-RU" smtClean="0">
              <a:ln w="0"/>
              <a:solidFill>
                <a:schemeClr val="tx1"/>
              </a:solidFill>
              <a:effectLst>
                <a:outerShdw algn="tl" blurRad="38100" dir="2700000" dist="19050" rotWithShape="0">
                  <a:schemeClr val="dk1">
                    <a:alpha val="40000"/>
                  </a:schemeClr>
                </a:outerShdw>
              </a:effectLst>
            </a:endParaRPr>
          </a:p>
          <a:p>
            <a:pPr algn="ctr"/>
            <a:r>
              <a:rPr dirty="0" sz="2800" lang="ru-RU" err="1" smtClean="0">
                <a:ln w="0"/>
                <a:solidFill>
                  <a:schemeClr val="tx1"/>
                </a:solidFill>
                <a:effectLst>
                  <a:outerShdw algn="tl" blurRad="38100" dir="2700000" dist="19050" rotWithShape="0">
                    <a:schemeClr val="dk1">
                      <a:alpha val="40000"/>
                    </a:schemeClr>
                  </a:outerShdw>
                </a:effectLst>
              </a:rPr>
              <a:t>Суунун</a:t>
            </a:r>
            <a:r>
              <a:rPr dirty="0" sz="2800" lang="ru-RU" smtClean="0">
                <a:ln w="0"/>
                <a:solidFill>
                  <a:schemeClr val="tx1"/>
                </a:solidFill>
                <a:effectLst>
                  <a:outerShdw algn="tl" blurRad="38100" dir="2700000" dist="19050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dirty="0" sz="2800" lang="ru-RU" err="1" smtClean="0">
                <a:ln w="0"/>
                <a:solidFill>
                  <a:schemeClr val="tx1"/>
                </a:solidFill>
                <a:effectLst>
                  <a:outerShdw algn="tl" blurRad="38100" dir="2700000" dist="19050" rotWithShape="0">
                    <a:schemeClr val="dk1">
                      <a:alpha val="40000"/>
                    </a:schemeClr>
                  </a:outerShdw>
                </a:effectLst>
              </a:rPr>
              <a:t>салыштырма</a:t>
            </a:r>
            <a:r>
              <a:rPr dirty="0" sz="2800" lang="ru-RU" smtClean="0">
                <a:ln w="0"/>
                <a:solidFill>
                  <a:schemeClr val="tx1"/>
                </a:solidFill>
                <a:effectLst>
                  <a:outerShdw algn="tl" blurRad="38100" dir="2700000" dist="19050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dirty="0" sz="2800" lang="ru-RU" err="1" smtClean="0">
                <a:ln w="0"/>
                <a:solidFill>
                  <a:schemeClr val="tx1"/>
                </a:solidFill>
                <a:effectLst>
                  <a:outerShdw algn="tl" blurRad="38100" dir="2700000" dist="19050" rotWithShape="0">
                    <a:schemeClr val="dk1">
                      <a:alpha val="40000"/>
                    </a:schemeClr>
                  </a:outerShdw>
                </a:effectLst>
              </a:rPr>
              <a:t>сыйымдуулугу</a:t>
            </a:r>
            <a:r>
              <a:rPr dirty="0" sz="2800" lang="ru-RU" smtClean="0">
                <a:ln w="0"/>
                <a:solidFill>
                  <a:schemeClr val="tx1"/>
                </a:solidFill>
                <a:effectLst>
                  <a:outerShdw algn="tl" blurRad="38100" dir="2700000" dist="19050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dirty="0" sz="2800" lang="ru-RU" err="1" smtClean="0">
                <a:ln w="0"/>
                <a:solidFill>
                  <a:schemeClr val="tx1"/>
                </a:solidFill>
                <a:effectLst>
                  <a:outerShdw algn="tl" blurRad="38100" dir="2700000" dist="19050" rotWithShape="0">
                    <a:schemeClr val="dk1">
                      <a:alpha val="40000"/>
                    </a:schemeClr>
                  </a:outerShdw>
                </a:effectLst>
              </a:rPr>
              <a:t>бардык</a:t>
            </a:r>
            <a:r>
              <a:rPr dirty="0" sz="2800" lang="ru-RU" smtClean="0">
                <a:ln w="0"/>
                <a:solidFill>
                  <a:schemeClr val="tx1"/>
                </a:solidFill>
                <a:effectLst>
                  <a:outerShdw algn="tl" blurRad="38100" dir="2700000" dist="19050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</a:p>
          <a:p>
            <a:pPr algn="ctr"/>
            <a:r>
              <a:rPr dirty="0" sz="2800" lang="ru-RU" err="1" smtClean="0">
                <a:ln w="0"/>
                <a:solidFill>
                  <a:schemeClr val="tx1"/>
                </a:solidFill>
                <a:effectLst>
                  <a:outerShdw algn="tl" blurRad="38100" dir="2700000" dist="19050" rotWithShape="0">
                    <a:schemeClr val="dk1">
                      <a:alpha val="40000"/>
                    </a:schemeClr>
                  </a:outerShdw>
                </a:effectLst>
              </a:rPr>
              <a:t>заттыкынан</a:t>
            </a:r>
            <a:r>
              <a:rPr dirty="0" sz="2800" lang="ru-RU" smtClean="0">
                <a:ln w="0"/>
                <a:solidFill>
                  <a:schemeClr val="tx1"/>
                </a:solidFill>
                <a:effectLst>
                  <a:outerShdw algn="tl" blurRad="38100" dir="2700000" dist="19050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dirty="0" sz="2800" lang="ru-RU" err="1" smtClean="0">
                <a:ln w="0"/>
                <a:solidFill>
                  <a:schemeClr val="tx1"/>
                </a:solidFill>
                <a:effectLst>
                  <a:outerShdw algn="tl" blurRad="38100" dir="2700000" dist="19050" rotWithShape="0">
                    <a:schemeClr val="dk1">
                      <a:alpha val="40000"/>
                    </a:schemeClr>
                  </a:outerShdw>
                </a:effectLst>
              </a:rPr>
              <a:t>чон</a:t>
            </a:r>
            <a:r>
              <a:rPr dirty="0" sz="2800" lang="ru-RU" smtClean="0">
                <a:ln w="0"/>
                <a:solidFill>
                  <a:schemeClr val="tx1"/>
                </a:solidFill>
                <a:effectLst>
                  <a:outerShdw algn="tl" blurRad="38100" dir="2700000" dist="19050" rotWithShape="0">
                    <a:schemeClr val="dk1">
                      <a:alpha val="40000"/>
                    </a:schemeClr>
                  </a:outerShdw>
                </a:effectLst>
              </a:rPr>
              <a:t>. </a:t>
            </a:r>
            <a:r>
              <a:rPr dirty="0" sz="2800" lang="ru-RU" err="1" smtClean="0">
                <a:ln w="0"/>
                <a:solidFill>
                  <a:schemeClr val="tx1"/>
                </a:solidFill>
                <a:effectLst>
                  <a:outerShdw algn="tl" blurRad="38100" dir="2700000" dist="19050" rotWithShape="0">
                    <a:schemeClr val="dk1">
                      <a:alpha val="40000"/>
                    </a:schemeClr>
                  </a:outerShdw>
                </a:effectLst>
              </a:rPr>
              <a:t>Ошондуктан</a:t>
            </a:r>
            <a:r>
              <a:rPr dirty="0" sz="2800" lang="ru-RU" smtClean="0">
                <a:ln w="0"/>
                <a:solidFill>
                  <a:schemeClr val="tx1"/>
                </a:solidFill>
                <a:effectLst>
                  <a:outerShdw algn="tl" blurRad="38100" dir="2700000" dist="19050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dirty="0" sz="2800" lang="ru-RU" err="1" smtClean="0">
                <a:ln w="0"/>
                <a:solidFill>
                  <a:schemeClr val="tx1"/>
                </a:solidFill>
                <a:effectLst>
                  <a:outerShdw algn="tl" blurRad="38100" dir="2700000" dist="19050" rotWithShape="0">
                    <a:schemeClr val="dk1">
                      <a:alpha val="40000"/>
                    </a:schemeClr>
                  </a:outerShdw>
                </a:effectLst>
              </a:rPr>
              <a:t>Ысык</a:t>
            </a:r>
            <a:r>
              <a:rPr dirty="0" sz="2800" lang="ru-RU" smtClean="0">
                <a:ln w="0"/>
                <a:solidFill>
                  <a:schemeClr val="tx1"/>
                </a:solidFill>
                <a:effectLst>
                  <a:outerShdw algn="tl" blurRad="38100" dir="2700000" dist="19050" rotWithShape="0">
                    <a:schemeClr val="dk1">
                      <a:alpha val="40000"/>
                    </a:schemeClr>
                  </a:outerShdw>
                </a:effectLst>
              </a:rPr>
              <a:t>-Колдун </a:t>
            </a:r>
          </a:p>
          <a:p>
            <a:pPr algn="ctr"/>
            <a:r>
              <a:rPr dirty="0" sz="2800" lang="ru-RU" err="1" smtClean="0">
                <a:ln w="0"/>
                <a:solidFill>
                  <a:schemeClr val="tx1"/>
                </a:solidFill>
                <a:effectLst>
                  <a:outerShdw algn="tl" blurRad="38100" dir="2700000" dist="19050" rotWithShape="0">
                    <a:schemeClr val="dk1">
                      <a:alpha val="40000"/>
                    </a:schemeClr>
                  </a:outerShdw>
                </a:effectLst>
              </a:rPr>
              <a:t>кышы</a:t>
            </a:r>
            <a:r>
              <a:rPr dirty="0" sz="2800" lang="ru-RU" smtClean="0">
                <a:ln w="0"/>
                <a:solidFill>
                  <a:schemeClr val="tx1"/>
                </a:solidFill>
                <a:effectLst>
                  <a:outerShdw algn="tl" blurRad="38100" dir="2700000" dist="19050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dirty="0" sz="2800" lang="ru-RU" err="1" smtClean="0">
                <a:ln w="0"/>
                <a:solidFill>
                  <a:schemeClr val="tx1"/>
                </a:solidFill>
                <a:effectLst>
                  <a:outerShdw algn="tl" blurRad="38100" dir="2700000" dist="19050" rotWithShape="0">
                    <a:schemeClr val="dk1">
                      <a:alpha val="40000"/>
                    </a:schemeClr>
                  </a:outerShdw>
                </a:effectLst>
              </a:rPr>
              <a:t>жылуу</a:t>
            </a:r>
            <a:r>
              <a:rPr dirty="0" sz="2800" lang="ru-RU" smtClean="0">
                <a:ln w="0"/>
                <a:solidFill>
                  <a:schemeClr val="tx1"/>
                </a:solidFill>
                <a:effectLst>
                  <a:outerShdw algn="tl" blurRad="38100" dir="2700000" dist="19050" rotWithShape="0">
                    <a:schemeClr val="dk1">
                      <a:alpha val="40000"/>
                    </a:schemeClr>
                  </a:outerShdw>
                </a:effectLst>
              </a:rPr>
              <a:t>, </a:t>
            </a:r>
            <a:r>
              <a:rPr dirty="0" sz="2800" lang="ru-RU" err="1" smtClean="0">
                <a:ln w="0"/>
                <a:solidFill>
                  <a:schemeClr val="tx1"/>
                </a:solidFill>
                <a:effectLst>
                  <a:outerShdw algn="tl" blurRad="38100" dir="2700000" dist="19050" rotWithShape="0">
                    <a:schemeClr val="dk1">
                      <a:alpha val="40000"/>
                    </a:schemeClr>
                  </a:outerShdw>
                </a:effectLst>
              </a:rPr>
              <a:t>жайкысы</a:t>
            </a:r>
            <a:r>
              <a:rPr dirty="0" sz="2800" lang="ru-RU" smtClean="0">
                <a:ln w="0"/>
                <a:solidFill>
                  <a:schemeClr val="tx1"/>
                </a:solidFill>
                <a:effectLst>
                  <a:outerShdw algn="tl" blurRad="38100" dir="2700000" dist="19050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dirty="0" sz="2800" lang="ru-RU" err="1" smtClean="0">
                <a:ln w="0"/>
                <a:solidFill>
                  <a:schemeClr val="tx1"/>
                </a:solidFill>
                <a:effectLst>
                  <a:outerShdw algn="tl" blurRad="38100" dir="2700000" dist="19050" rotWithShape="0">
                    <a:schemeClr val="dk1">
                      <a:alpha val="40000"/>
                    </a:schemeClr>
                  </a:outerShdw>
                </a:effectLst>
              </a:rPr>
              <a:t>салкын</a:t>
            </a:r>
            <a:r>
              <a:rPr dirty="0" sz="2800" lang="ru-RU" smtClean="0">
                <a:ln w="0"/>
                <a:solidFill>
                  <a:schemeClr val="tx1"/>
                </a:solidFill>
                <a:effectLst>
                  <a:outerShdw algn="tl" blurRad="38100" dir="2700000" dist="19050" rotWithShape="0">
                    <a:schemeClr val="dk1">
                      <a:alpha val="40000"/>
                    </a:schemeClr>
                  </a:outerShdw>
                </a:effectLst>
              </a:rPr>
              <a:t> болот.</a:t>
            </a:r>
          </a:p>
          <a:p>
            <a:pPr algn="ctr"/>
            <a:endParaRPr b="1" cap="none" dirty="0" sz="5400" lang="ru-RU" spc="0">
              <a:ln w="9525">
                <a:solidFill>
                  <a:schemeClr val="bg1"/>
                </a:solidFill>
                <a:prstDash val="solid"/>
              </a:ln>
              <a:solidFill>
                <a:schemeClr val="tx1"/>
              </a:solidFill>
              <a:effectLst>
                <a:outerShdw algn="tl" blurRad="12700" dir="2700000" dist="38100" rotWithShape="0">
                  <a:schemeClr val="bg1">
                    <a:lumMod val="50000"/>
                  </a:schemeClr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xmlns:p14="http://schemas.microsoft.com/office/powerpoint/2010/main" spd="slow" p14:dur="1400">
        <p14:ripple/>
      </p:transition>
    </mc:Choice>
    <mc:Fallback>
      <p:transition spd="slow">
        <p:fade/>
      </p:transition>
    </mc:Fallback>
  </mc:AlternateContent>
  <p:timing>
    <p:tnLst>
      <p:par>
        <p:cTn dur="indefinite" id="1" nodeType="tmRoot" restart="never">
          <p:childTnLst>
            <p:seq concurrent="1" nextAc="seek">
              <p:cTn dur="indefinite" id="2" nodeType="mainSeq">
                <p:childTnLst>
                  <p:par>
                    <p:cTn fill="hold" id="3">
                      <p:stCondLst>
                        <p:cond delay="indefinite"/>
                      </p:stCondLst>
                      <p:childTnLst>
                        <p:par>
                          <p:cTn fill="hold" id="4">
                            <p:stCondLst>
                              <p:cond delay="0"/>
                            </p:stCondLst>
                            <p:childTnLst>
                              <p:par>
                                <p:cTn fill="hold" grpId="0" id="5" nodeType="clickEffect" presetClass="entr" presetID="42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 id="6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8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dur="1000" id="7"/>
                                        <p:tgtEl>
                                          <p:spTgt spid="10488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dur="1000" fill="hold" id="8"/>
                                        <p:tgtEl>
                                          <p:spTgt spid="10488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dur="1000" fill="hold" id="9"/>
                                        <p:tgtEl>
                                          <p:spTgt spid="10488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 id="10">
                      <p:stCondLst>
                        <p:cond delay="indefinite"/>
                      </p:stCondLst>
                      <p:childTnLst>
                        <p:par>
                          <p:cTn fill="hold" id="11">
                            <p:stCondLst>
                              <p:cond delay="0"/>
                            </p:stCondLst>
                            <p:childTnLst>
                              <p:par>
                                <p:cTn fill="hold" grpId="0" id="12" nodeType="clickEffect" presetClass="entr" presetID="3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 id="13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8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dur="1000" fill="hold" id="14"/>
                                        <p:tgtEl>
                                          <p:spTgt spid="10488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dur="1000" fill="hold" id="15"/>
                                        <p:tgtEl>
                                          <p:spTgt spid="10488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dur="1000" fill="hold" id="16"/>
                                        <p:tgtEl>
                                          <p:spTgt spid="104883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.0"/>
                                          </p:val>
                                        </p:tav>
                                        <p:tav tm="100000">
                                          <p:val>
                                            <p:fltVal val="0.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dur="1000" id="17"/>
                                        <p:tgtEl>
                                          <p:spTgt spid="10488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48830" grpId="0"/>
      <p:bldP spid="1048831" grpId="0" animBg="1"/>
    </p:bld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72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832" name="Прямоугольник 1"/>
          <p:cNvSpPr/>
          <p:nvPr/>
        </p:nvSpPr>
        <p:spPr>
          <a:xfrm>
            <a:off x="395094" y="319033"/>
            <a:ext cx="11389551" cy="4216539"/>
          </a:xfrm>
          <a:prstGeom prst="rect"/>
          <a:noFill/>
        </p:spPr>
        <p:txBody>
          <a:bodyPr bIns="45720" lIns="91440" rIns="91440" tIns="45720" wrap="square">
            <a:spAutoFit/>
          </a:bodyPr>
          <a:p>
            <a:pPr algn="ctr"/>
            <a:r>
              <a:rPr b="1" cap="none" dirty="0" sz="5400" lang="ru-RU" spc="0" smtClean="0">
                <a:ln w="0"/>
                <a:solidFill>
                  <a:srgbClr val="C00000"/>
                </a:solidFill>
                <a:effectLst>
                  <a:outerShdw algn="tl" blurRad="38100" dir="2700000" dist="19050" rotWithShape="0">
                    <a:schemeClr val="dk1">
                      <a:alpha val="40000"/>
                    </a:schemeClr>
                  </a:outerShdw>
                </a:effectLst>
              </a:rPr>
              <a:t>«Ак </a:t>
            </a:r>
            <a:r>
              <a:rPr b="1" cap="none" dirty="0" sz="5400" lang="ru-RU" spc="0" err="1" smtClean="0">
                <a:ln w="0"/>
                <a:solidFill>
                  <a:srgbClr val="C00000"/>
                </a:solidFill>
                <a:effectLst>
                  <a:outerShdw algn="tl" blurRad="38100" dir="2700000" dist="19050" rotWithShape="0">
                    <a:schemeClr val="dk1">
                      <a:alpha val="40000"/>
                    </a:schemeClr>
                  </a:outerShdw>
                </a:effectLst>
              </a:rPr>
              <a:t>терек</a:t>
            </a:r>
            <a:r>
              <a:rPr b="1" cap="none" dirty="0" sz="5400" lang="ru-RU" spc="0" smtClean="0">
                <a:ln w="0"/>
                <a:solidFill>
                  <a:srgbClr val="C00000"/>
                </a:solidFill>
                <a:effectLst>
                  <a:outerShdw algn="tl" blurRad="38100" dir="2700000" dist="19050" rotWithShape="0">
                    <a:schemeClr val="dk1">
                      <a:alpha val="40000"/>
                    </a:schemeClr>
                  </a:outerShdw>
                </a:effectLst>
              </a:rPr>
              <a:t>-кок </a:t>
            </a:r>
            <a:r>
              <a:rPr b="1" cap="none" dirty="0" sz="5400" lang="ru-RU" spc="0" err="1" smtClean="0">
                <a:ln w="0"/>
                <a:solidFill>
                  <a:srgbClr val="C00000"/>
                </a:solidFill>
                <a:effectLst>
                  <a:outerShdw algn="tl" blurRad="38100" dir="2700000" dist="19050" rotWithShape="0">
                    <a:schemeClr val="dk1">
                      <a:alpha val="40000"/>
                    </a:schemeClr>
                  </a:outerShdw>
                </a:effectLst>
              </a:rPr>
              <a:t>терек</a:t>
            </a:r>
            <a:r>
              <a:rPr b="1" cap="none" dirty="0" sz="5400" lang="ru-RU" spc="0" smtClean="0">
                <a:ln w="0"/>
                <a:solidFill>
                  <a:srgbClr val="C00000"/>
                </a:solidFill>
                <a:effectLst>
                  <a:outerShdw algn="tl" blurRad="38100" dir="2700000" dist="19050" rotWithShape="0">
                    <a:schemeClr val="dk1">
                      <a:alpha val="40000"/>
                    </a:schemeClr>
                  </a:outerShdw>
                </a:effectLst>
              </a:rPr>
              <a:t>» </a:t>
            </a:r>
            <a:r>
              <a:rPr b="1" cap="none" dirty="0" sz="5400" lang="ru-RU" spc="0" err="1" smtClean="0">
                <a:ln w="0"/>
                <a:solidFill>
                  <a:srgbClr val="C00000"/>
                </a:solidFill>
                <a:effectLst>
                  <a:outerShdw algn="tl" blurRad="38100" dir="2700000" dist="19050" rotWithShape="0">
                    <a:schemeClr val="dk1">
                      <a:alpha val="40000"/>
                    </a:schemeClr>
                  </a:outerShdw>
                </a:effectLst>
              </a:rPr>
              <a:t>оюну</a:t>
            </a:r>
            <a:endParaRPr b="1" cap="none" dirty="0" sz="5400" lang="ru-RU" spc="0" smtClean="0">
              <a:ln w="0"/>
              <a:solidFill>
                <a:srgbClr val="C00000"/>
              </a:solidFill>
              <a:effectLst>
                <a:outerShdw algn="tl" blurRad="38100" dir="2700000" dist="19050" rotWithShape="0">
                  <a:schemeClr val="dk1">
                    <a:alpha val="40000"/>
                  </a:schemeClr>
                </a:outerShdw>
              </a:effectLst>
            </a:endParaRPr>
          </a:p>
          <a:p>
            <a:r>
              <a:rPr dirty="0" sz="3200" lang="ru-RU" err="1" smtClean="0">
                <a:ln w="0"/>
                <a:solidFill>
                  <a:schemeClr val="bg1"/>
                </a:solidFill>
                <a:effectLst>
                  <a:outerShdw algn="tl" blurRad="38100" dir="2700000" dist="19050" rotWithShape="0">
                    <a:schemeClr val="dk1">
                      <a:alpha val="40000"/>
                    </a:schemeClr>
                  </a:outerShdw>
                </a:effectLst>
              </a:rPr>
              <a:t>Балдардын</a:t>
            </a:r>
            <a:r>
              <a:rPr dirty="0" sz="3200" lang="ru-RU" smtClean="0">
                <a:ln w="0"/>
                <a:solidFill>
                  <a:schemeClr val="bg1"/>
                </a:solidFill>
                <a:effectLst>
                  <a:outerShdw algn="tl" blurRad="38100" dir="2700000" dist="19050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dirty="0" sz="3200" lang="ru-RU" err="1" smtClean="0">
                <a:ln w="0"/>
                <a:solidFill>
                  <a:schemeClr val="bg1"/>
                </a:solidFill>
                <a:effectLst>
                  <a:outerShdw algn="tl" blurRad="38100" dir="2700000" dist="19050" rotWithShape="0">
                    <a:schemeClr val="dk1">
                      <a:alpha val="40000"/>
                    </a:schemeClr>
                  </a:outerShdw>
                </a:effectLst>
              </a:rPr>
              <a:t>эки</a:t>
            </a:r>
            <a:r>
              <a:rPr dirty="0" sz="3200" lang="ru-RU" smtClean="0">
                <a:ln w="0"/>
                <a:solidFill>
                  <a:schemeClr val="bg1"/>
                </a:solidFill>
                <a:effectLst>
                  <a:outerShdw algn="tl" blurRad="38100" dir="2700000" dist="19050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dirty="0" sz="3200" lang="ru-RU" err="1" smtClean="0">
                <a:ln w="0"/>
                <a:solidFill>
                  <a:schemeClr val="bg1"/>
                </a:solidFill>
                <a:effectLst>
                  <a:outerShdw algn="tl" blurRad="38100" dir="2700000" dist="19050" rotWithShape="0">
                    <a:schemeClr val="dk1">
                      <a:alpha val="40000"/>
                    </a:schemeClr>
                  </a:outerShdw>
                </a:effectLst>
              </a:rPr>
              <a:t>тарапка</a:t>
            </a:r>
            <a:r>
              <a:rPr dirty="0" sz="3200" lang="ru-RU" smtClean="0">
                <a:ln w="0"/>
                <a:solidFill>
                  <a:schemeClr val="bg1"/>
                </a:solidFill>
                <a:effectLst>
                  <a:outerShdw algn="tl" blurRad="38100" dir="2700000" dist="19050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dirty="0" sz="3200" lang="ru-RU" err="1" smtClean="0">
                <a:ln w="0"/>
                <a:solidFill>
                  <a:schemeClr val="bg1"/>
                </a:solidFill>
                <a:effectLst>
                  <a:outerShdw algn="tl" blurRad="38100" dir="2700000" dist="19050" rotWithShape="0">
                    <a:schemeClr val="dk1">
                      <a:alpha val="40000"/>
                    </a:schemeClr>
                  </a:outerShdw>
                </a:effectLst>
              </a:rPr>
              <a:t>болунуп</a:t>
            </a:r>
            <a:r>
              <a:rPr dirty="0" sz="3200" lang="ru-RU" smtClean="0">
                <a:ln w="0"/>
                <a:solidFill>
                  <a:schemeClr val="bg1"/>
                </a:solidFill>
                <a:effectLst>
                  <a:outerShdw algn="tl" blurRad="38100" dir="2700000" dist="19050" rotWithShape="0">
                    <a:schemeClr val="dk1">
                      <a:alpha val="40000"/>
                    </a:schemeClr>
                  </a:outerShdw>
                </a:effectLst>
              </a:rPr>
              <a:t>,  </a:t>
            </a:r>
            <a:r>
              <a:rPr dirty="0" sz="3200" lang="ru-RU" err="1" smtClean="0">
                <a:ln w="0"/>
                <a:solidFill>
                  <a:schemeClr val="bg1"/>
                </a:solidFill>
                <a:effectLst>
                  <a:outerShdw algn="tl" blurRad="38100" dir="2700000" dist="19050" rotWithShape="0">
                    <a:schemeClr val="dk1">
                      <a:alpha val="40000"/>
                    </a:schemeClr>
                  </a:outerShdw>
                </a:effectLst>
              </a:rPr>
              <a:t>эки</a:t>
            </a:r>
            <a:r>
              <a:rPr dirty="0" sz="3200" lang="ru-RU" smtClean="0">
                <a:ln w="0"/>
                <a:solidFill>
                  <a:schemeClr val="bg1"/>
                </a:solidFill>
                <a:effectLst>
                  <a:outerShdw algn="tl" blurRad="38100" dir="2700000" dist="19050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dirty="0" sz="3200" lang="ru-RU" err="1" smtClean="0">
                <a:ln w="0"/>
                <a:solidFill>
                  <a:schemeClr val="bg1"/>
                </a:solidFill>
                <a:effectLst>
                  <a:outerShdw algn="tl" blurRad="38100" dir="2700000" dist="19050" rotWithShape="0">
                    <a:schemeClr val="dk1">
                      <a:alpha val="40000"/>
                    </a:schemeClr>
                  </a:outerShdw>
                </a:effectLst>
              </a:rPr>
              <a:t>болок</a:t>
            </a:r>
            <a:r>
              <a:rPr dirty="0" sz="3200" lang="ru-RU" smtClean="0">
                <a:ln w="0"/>
                <a:solidFill>
                  <a:schemeClr val="bg1"/>
                </a:solidFill>
                <a:effectLst>
                  <a:outerShdw algn="tl" blurRad="38100" dir="2700000" dist="19050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dirty="0" sz="3200" lang="ru-RU" err="1" smtClean="0">
                <a:ln w="0"/>
                <a:solidFill>
                  <a:schemeClr val="bg1"/>
                </a:solidFill>
                <a:effectLst>
                  <a:outerShdw algn="tl" blurRad="38100" dir="2700000" dist="19050" rotWithShape="0">
                    <a:schemeClr val="dk1">
                      <a:alpha val="40000"/>
                    </a:schemeClr>
                  </a:outerShdw>
                </a:effectLst>
              </a:rPr>
              <a:t>тизилип,колдорун</a:t>
            </a:r>
            <a:r>
              <a:rPr dirty="0" sz="3200" lang="ru-RU" smtClean="0">
                <a:ln w="0"/>
                <a:solidFill>
                  <a:schemeClr val="bg1"/>
                </a:solidFill>
                <a:effectLst>
                  <a:outerShdw algn="tl" blurRad="38100" dir="2700000" dist="19050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dirty="0" sz="3200" lang="ru-RU" err="1" smtClean="0">
                <a:ln w="0"/>
                <a:solidFill>
                  <a:schemeClr val="bg1"/>
                </a:solidFill>
                <a:effectLst>
                  <a:outerShdw algn="tl" blurRad="38100" dir="2700000" dist="19050" rotWithShape="0">
                    <a:schemeClr val="dk1">
                      <a:alpha val="40000"/>
                    </a:schemeClr>
                  </a:outerShdw>
                </a:effectLst>
              </a:rPr>
              <a:t>бекем</a:t>
            </a:r>
            <a:r>
              <a:rPr dirty="0" sz="3200" lang="ru-RU" smtClean="0">
                <a:ln w="0"/>
                <a:solidFill>
                  <a:schemeClr val="bg1"/>
                </a:solidFill>
                <a:effectLst>
                  <a:outerShdw algn="tl" blurRad="38100" dir="2700000" dist="19050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dirty="0" sz="3200" lang="ru-RU" err="1" smtClean="0">
                <a:ln w="0"/>
                <a:solidFill>
                  <a:schemeClr val="bg1"/>
                </a:solidFill>
                <a:effectLst>
                  <a:outerShdw algn="tl" blurRad="38100" dir="2700000" dist="19050" rotWithShape="0">
                    <a:schemeClr val="dk1">
                      <a:alpha val="40000"/>
                    </a:schemeClr>
                  </a:outerShdw>
                </a:effectLst>
              </a:rPr>
              <a:t>к</a:t>
            </a:r>
            <a:r>
              <a:rPr cap="none" dirty="0" sz="3200" lang="ru-RU" spc="0" err="1" smtClean="0">
                <a:ln w="0"/>
                <a:solidFill>
                  <a:schemeClr val="bg1"/>
                </a:solidFill>
                <a:effectLst>
                  <a:outerShdw algn="tl" blurRad="38100" dir="2700000" dist="19050" rotWithShape="0">
                    <a:schemeClr val="dk1">
                      <a:alpha val="40000"/>
                    </a:schemeClr>
                  </a:outerShdw>
                </a:effectLst>
              </a:rPr>
              <a:t>армап</a:t>
            </a:r>
            <a:r>
              <a:rPr cap="none" dirty="0" sz="3200" lang="ru-RU" spc="0" smtClean="0">
                <a:ln w="0"/>
                <a:solidFill>
                  <a:schemeClr val="bg1"/>
                </a:solidFill>
                <a:effectLst>
                  <a:outerShdw algn="tl" blurRad="38100" dir="2700000" dist="19050" rotWithShape="0">
                    <a:schemeClr val="dk1">
                      <a:alpha val="40000"/>
                    </a:schemeClr>
                  </a:outerShdw>
                </a:effectLst>
              </a:rPr>
              <a:t>, </a:t>
            </a:r>
            <a:r>
              <a:rPr cap="none" dirty="0" sz="3200" lang="ru-RU" spc="0" err="1" smtClean="0">
                <a:ln w="0"/>
                <a:solidFill>
                  <a:schemeClr val="bg1"/>
                </a:solidFill>
                <a:effectLst>
                  <a:outerShdw algn="tl" blurRad="38100" dir="2700000" dist="19050" rotWithShape="0">
                    <a:schemeClr val="dk1">
                      <a:alpha val="40000"/>
                    </a:schemeClr>
                  </a:outerShdw>
                </a:effectLst>
              </a:rPr>
              <a:t>ун</a:t>
            </a:r>
            <a:r>
              <a:rPr cap="none" dirty="0" sz="3200" lang="ru-RU" spc="0" smtClean="0">
                <a:ln w="0"/>
                <a:solidFill>
                  <a:schemeClr val="bg1"/>
                </a:solidFill>
                <a:effectLst>
                  <a:outerShdw algn="tl" blurRad="38100" dir="2700000" dist="19050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cap="none" dirty="0" sz="3200" lang="ru-RU" spc="0" err="1" smtClean="0">
                <a:ln w="0"/>
                <a:solidFill>
                  <a:schemeClr val="bg1"/>
                </a:solidFill>
                <a:effectLst>
                  <a:outerShdw algn="tl" blurRad="38100" dir="2700000" dist="19050" rotWithShape="0">
                    <a:schemeClr val="dk1">
                      <a:alpha val="40000"/>
                    </a:schemeClr>
                  </a:outerShdw>
                </a:effectLst>
              </a:rPr>
              <a:t>чыгарып</a:t>
            </a:r>
            <a:r>
              <a:rPr cap="none" dirty="0" sz="3200" lang="ru-RU" spc="0" smtClean="0">
                <a:ln w="0"/>
                <a:solidFill>
                  <a:schemeClr val="bg1"/>
                </a:solidFill>
                <a:effectLst>
                  <a:outerShdw algn="tl" blurRad="38100" dir="2700000" dist="19050" rotWithShape="0">
                    <a:schemeClr val="dk1">
                      <a:alpha val="40000"/>
                    </a:schemeClr>
                  </a:outerShdw>
                </a:effectLst>
              </a:rPr>
              <a:t>;</a:t>
            </a:r>
          </a:p>
          <a:p>
            <a:r>
              <a:rPr dirty="0" sz="3200" lang="ru-RU" smtClean="0">
                <a:ln w="0"/>
                <a:solidFill>
                  <a:schemeClr val="bg1"/>
                </a:solidFill>
                <a:effectLst>
                  <a:outerShdw algn="tl" blurRad="38100" dir="2700000" dist="19050" rotWithShape="0">
                    <a:schemeClr val="dk1">
                      <a:alpha val="40000"/>
                    </a:schemeClr>
                  </a:outerShdw>
                </a:effectLst>
              </a:rPr>
              <a:t>« - Ак </a:t>
            </a:r>
            <a:r>
              <a:rPr dirty="0" sz="3200" lang="ru-RU" err="1" smtClean="0">
                <a:ln w="0"/>
                <a:solidFill>
                  <a:schemeClr val="bg1"/>
                </a:solidFill>
                <a:effectLst>
                  <a:outerShdw algn="tl" blurRad="38100" dir="2700000" dist="19050" rotWithShape="0">
                    <a:schemeClr val="dk1">
                      <a:alpha val="40000"/>
                    </a:schemeClr>
                  </a:outerShdw>
                </a:effectLst>
              </a:rPr>
              <a:t>терек</a:t>
            </a:r>
            <a:r>
              <a:rPr dirty="0" sz="3200" lang="ru-RU" smtClean="0">
                <a:ln w="0"/>
                <a:solidFill>
                  <a:schemeClr val="bg1"/>
                </a:solidFill>
                <a:effectLst>
                  <a:outerShdw algn="tl" blurRad="38100" dir="2700000" dist="19050" rotWithShape="0">
                    <a:schemeClr val="dk1">
                      <a:alpha val="40000"/>
                    </a:schemeClr>
                  </a:outerShdw>
                </a:effectLst>
              </a:rPr>
              <a:t> , кок </a:t>
            </a:r>
            <a:r>
              <a:rPr dirty="0" sz="3200" lang="ru-RU" err="1" smtClean="0">
                <a:ln w="0"/>
                <a:solidFill>
                  <a:schemeClr val="bg1"/>
                </a:solidFill>
                <a:effectLst>
                  <a:outerShdw algn="tl" blurRad="38100" dir="2700000" dist="19050" rotWithShape="0">
                    <a:schemeClr val="dk1">
                      <a:alpha val="40000"/>
                    </a:schemeClr>
                  </a:outerShdw>
                </a:effectLst>
              </a:rPr>
              <a:t>терек</a:t>
            </a:r>
            <a:r>
              <a:rPr dirty="0" sz="3200" lang="ru-RU" smtClean="0">
                <a:ln w="0"/>
                <a:solidFill>
                  <a:schemeClr val="bg1"/>
                </a:solidFill>
                <a:effectLst>
                  <a:outerShdw algn="tl" blurRad="38100" dir="2700000" dist="19050" rotWithShape="0">
                    <a:schemeClr val="dk1">
                      <a:alpha val="40000"/>
                    </a:schemeClr>
                  </a:outerShdw>
                </a:effectLst>
              </a:rPr>
              <a:t>, </a:t>
            </a:r>
            <a:r>
              <a:rPr dirty="0" sz="3200" lang="ru-RU" err="1" smtClean="0">
                <a:ln w="0"/>
                <a:solidFill>
                  <a:schemeClr val="bg1"/>
                </a:solidFill>
                <a:effectLst>
                  <a:outerShdw algn="tl" blurRad="38100" dir="2700000" dist="19050" rotWithShape="0">
                    <a:schemeClr val="dk1">
                      <a:alpha val="40000"/>
                    </a:schemeClr>
                  </a:outerShdw>
                </a:effectLst>
              </a:rPr>
              <a:t>бизден</a:t>
            </a:r>
            <a:r>
              <a:rPr dirty="0" sz="3200" lang="ru-RU" smtClean="0">
                <a:ln w="0"/>
                <a:solidFill>
                  <a:schemeClr val="bg1"/>
                </a:solidFill>
                <a:effectLst>
                  <a:outerShdw algn="tl" blurRad="38100" dir="2700000" dist="19050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dirty="0" sz="3200" lang="ru-RU" err="1" smtClean="0">
                <a:ln w="0"/>
                <a:solidFill>
                  <a:schemeClr val="bg1"/>
                </a:solidFill>
                <a:effectLst>
                  <a:outerShdw algn="tl" blurRad="38100" dir="2700000" dist="19050" rotWithShape="0">
                    <a:schemeClr val="dk1">
                      <a:alpha val="40000"/>
                    </a:schemeClr>
                  </a:outerShdw>
                </a:effectLst>
              </a:rPr>
              <a:t>сизге</a:t>
            </a:r>
            <a:endParaRPr dirty="0" sz="3200" lang="ru-RU" smtClean="0">
              <a:ln w="0"/>
              <a:solidFill>
                <a:schemeClr val="bg1"/>
              </a:solidFill>
              <a:effectLst>
                <a:outerShdw algn="tl" blurRad="38100" dir="2700000" dist="19050" rotWithShape="0">
                  <a:schemeClr val="dk1">
                    <a:alpha val="40000"/>
                  </a:schemeClr>
                </a:outerShdw>
              </a:effectLst>
            </a:endParaRPr>
          </a:p>
          <a:p>
            <a:r>
              <a:rPr dirty="0" sz="3200" lang="ru-RU">
                <a:ln w="0"/>
                <a:solidFill>
                  <a:schemeClr val="bg1"/>
                </a:solidFill>
                <a:effectLst>
                  <a:outerShdw algn="tl" blurRad="38100" dir="2700000" dist="19050" rotWithShape="0">
                    <a:schemeClr val="dk1">
                      <a:alpha val="40000"/>
                    </a:schemeClr>
                  </a:outerShdw>
                </a:effectLst>
              </a:rPr>
              <a:t>к</a:t>
            </a:r>
            <a:r>
              <a:rPr cap="none" dirty="0" sz="3200" lang="ru-RU" spc="0" smtClean="0">
                <a:ln w="0"/>
                <a:solidFill>
                  <a:schemeClr val="bg1"/>
                </a:solidFill>
                <a:effectLst>
                  <a:outerShdw algn="tl" blurRad="38100" dir="2700000" dist="19050" rotWithShape="0">
                    <a:schemeClr val="dk1">
                      <a:alpha val="40000"/>
                    </a:schemeClr>
                  </a:outerShdw>
                </a:effectLst>
              </a:rPr>
              <a:t>им </a:t>
            </a:r>
            <a:r>
              <a:rPr cap="none" dirty="0" sz="3200" lang="ru-RU" spc="0" err="1" smtClean="0">
                <a:ln w="0"/>
                <a:solidFill>
                  <a:schemeClr val="bg1"/>
                </a:solidFill>
                <a:effectLst>
                  <a:outerShdw algn="tl" blurRad="38100" dir="2700000" dist="19050" rotWithShape="0">
                    <a:schemeClr val="dk1">
                      <a:alpha val="40000"/>
                    </a:schemeClr>
                  </a:outerShdw>
                </a:effectLst>
              </a:rPr>
              <a:t>керек</a:t>
            </a:r>
            <a:r>
              <a:rPr dirty="0" sz="3200" lang="ru-RU" smtClean="0">
                <a:ln w="0"/>
                <a:solidFill>
                  <a:schemeClr val="bg1"/>
                </a:solidFill>
                <a:effectLst>
                  <a:outerShdw algn="tl" blurRad="38100" dir="2700000" dist="19050" rotWithShape="0">
                    <a:schemeClr val="dk1">
                      <a:alpha val="40000"/>
                    </a:schemeClr>
                  </a:outerShdw>
                </a:effectLst>
              </a:rPr>
              <a:t>?» - </a:t>
            </a:r>
            <a:r>
              <a:rPr dirty="0" sz="3200" lang="ru-RU" err="1" smtClean="0">
                <a:ln w="0"/>
                <a:solidFill>
                  <a:schemeClr val="bg1"/>
                </a:solidFill>
                <a:effectLst>
                  <a:outerShdw algn="tl" blurRad="38100" dir="2700000" dist="19050" rotWithShape="0">
                    <a:schemeClr val="dk1">
                      <a:alpha val="40000"/>
                    </a:schemeClr>
                  </a:outerShdw>
                </a:effectLst>
              </a:rPr>
              <a:t>деген</a:t>
            </a:r>
            <a:r>
              <a:rPr dirty="0" sz="3200" lang="ru-RU" smtClean="0">
                <a:ln w="0"/>
                <a:solidFill>
                  <a:schemeClr val="bg1"/>
                </a:solidFill>
                <a:effectLst>
                  <a:outerShdw algn="tl" blurRad="38100" dir="2700000" dist="19050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dirty="0" sz="3200" lang="ru-RU" err="1" smtClean="0">
                <a:ln w="0"/>
                <a:solidFill>
                  <a:schemeClr val="bg1"/>
                </a:solidFill>
                <a:effectLst>
                  <a:outerShdw algn="tl" blurRad="38100" dir="2700000" dist="19050" rotWithShape="0">
                    <a:schemeClr val="dk1">
                      <a:alpha val="40000"/>
                    </a:schemeClr>
                  </a:outerShdw>
                </a:effectLst>
              </a:rPr>
              <a:t>оюндарында</a:t>
            </a:r>
            <a:r>
              <a:rPr dirty="0" sz="3200" lang="ru-RU" smtClean="0">
                <a:ln w="0"/>
                <a:solidFill>
                  <a:schemeClr val="bg1"/>
                </a:solidFill>
                <a:effectLst>
                  <a:outerShdw algn="tl" blurRad="38100" dir="2700000" dist="19050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dirty="0" sz="3200" lang="ru-RU" err="1" smtClean="0">
                <a:ln w="0"/>
                <a:solidFill>
                  <a:schemeClr val="bg1"/>
                </a:solidFill>
                <a:effectLst>
                  <a:outerShdw algn="tl" blurRad="38100" dir="2700000" dist="19050" rotWithShape="0">
                    <a:schemeClr val="dk1">
                      <a:alpha val="40000"/>
                    </a:schemeClr>
                  </a:outerShdw>
                </a:effectLst>
              </a:rPr>
              <a:t>кайсы</a:t>
            </a:r>
            <a:r>
              <a:rPr dirty="0" sz="3200" lang="ru-RU" smtClean="0">
                <a:ln w="0"/>
                <a:solidFill>
                  <a:schemeClr val="bg1"/>
                </a:solidFill>
                <a:effectLst>
                  <a:outerShdw algn="tl" blurRad="38100" dir="2700000" dist="19050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dirty="0" sz="3200" lang="ru-RU" err="1" smtClean="0">
                <a:ln w="0"/>
                <a:solidFill>
                  <a:schemeClr val="bg1"/>
                </a:solidFill>
                <a:effectLst>
                  <a:outerShdw algn="tl" blurRad="38100" dir="2700000" dist="19050" rotWithShape="0">
                    <a:schemeClr val="dk1">
                      <a:alpha val="40000"/>
                    </a:schemeClr>
                  </a:outerShdw>
                </a:effectLst>
              </a:rPr>
              <a:t>физикалык</a:t>
            </a:r>
            <a:r>
              <a:rPr dirty="0" sz="3200" lang="ru-RU" smtClean="0">
                <a:ln w="0"/>
                <a:solidFill>
                  <a:schemeClr val="bg1"/>
                </a:solidFill>
                <a:effectLst>
                  <a:outerShdw algn="tl" blurRad="38100" dir="2700000" dist="19050" rotWithShape="0">
                    <a:schemeClr val="dk1">
                      <a:alpha val="40000"/>
                    </a:schemeClr>
                  </a:outerShdw>
                </a:effectLst>
              </a:rPr>
              <a:t> закон </a:t>
            </a:r>
            <a:r>
              <a:rPr dirty="0" sz="3200" lang="ru-RU" err="1" smtClean="0">
                <a:ln w="0"/>
                <a:solidFill>
                  <a:schemeClr val="bg1"/>
                </a:solidFill>
                <a:effectLst>
                  <a:outerShdw algn="tl" blurRad="38100" dir="2700000" dist="19050" rotWithShape="0">
                    <a:schemeClr val="dk1">
                      <a:alpha val="40000"/>
                    </a:schemeClr>
                  </a:outerShdw>
                </a:effectLst>
              </a:rPr>
              <a:t>аткарылат</a:t>
            </a:r>
            <a:r>
              <a:rPr dirty="0" sz="3200" lang="ru-RU" smtClean="0">
                <a:ln w="0"/>
                <a:solidFill>
                  <a:schemeClr val="bg1"/>
                </a:solidFill>
                <a:effectLst>
                  <a:outerShdw algn="tl" blurRad="38100" dir="2700000" dist="19050" rotWithShape="0">
                    <a:schemeClr val="dk1">
                      <a:alpha val="40000"/>
                    </a:schemeClr>
                  </a:outerShdw>
                </a:effectLst>
              </a:rPr>
              <a:t>?</a:t>
            </a:r>
            <a:endParaRPr cap="none" dirty="0" sz="3200" lang="ru-RU" spc="0" smtClean="0">
              <a:ln w="0"/>
              <a:solidFill>
                <a:schemeClr val="bg1"/>
              </a:solidFill>
              <a:effectLst>
                <a:outerShdw algn="tl" blurRad="38100" dir="2700000" dist="19050" rotWithShape="0">
                  <a:schemeClr val="dk1">
                    <a:alpha val="40000"/>
                  </a:schemeClr>
                </a:outerShdw>
              </a:effectLst>
            </a:endParaRPr>
          </a:p>
          <a:p>
            <a:pPr algn="ctr"/>
            <a:endParaRPr b="1" cap="none" dirty="0" sz="5400" lang="ru-RU" spc="0" smtClean="0">
              <a:ln w="0"/>
              <a:solidFill>
                <a:srgbClr val="C00000"/>
              </a:solidFill>
              <a:effectLst>
                <a:outerShdw algn="tl" blurRad="38100" dir="2700000" dist="19050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048833" name="Прямоугольник 3"/>
          <p:cNvSpPr/>
          <p:nvPr/>
        </p:nvSpPr>
        <p:spPr>
          <a:xfrm>
            <a:off x="1803476" y="4295623"/>
            <a:ext cx="8572785" cy="1446550"/>
          </a:xfrm>
          <a:prstGeom prst="rect"/>
          <a:solidFill>
            <a:schemeClr val="accent3">
              <a:lumMod val="75000"/>
            </a:schemeClr>
          </a:solidFill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bIns="45720" lIns="91440" rIns="91440" tIns="45720" wrap="square">
            <a:spAutoFit/>
          </a:bodyPr>
          <a:p>
            <a:pPr algn="ctr"/>
            <a:r>
              <a:rPr b="1" cap="none" dirty="0" sz="4400" lang="ru-RU" spc="0" err="1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1"/>
                </a:solidFill>
                <a:effectLst>
                  <a:outerShdw algn="tl" blurRad="12700" dir="2700000" dist="38100" rotWithShape="0">
                    <a:schemeClr val="bg1">
                      <a:lumMod val="50000"/>
                    </a:schemeClr>
                  </a:outerShdw>
                </a:effectLst>
              </a:rPr>
              <a:t>Ньютондун</a:t>
            </a:r>
            <a:r>
              <a:rPr b="1" cap="none" dirty="0" sz="4400" lang="ru-RU" spc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1"/>
                </a:solidFill>
                <a:effectLst>
                  <a:outerShdw algn="tl" blurRad="12700" dir="2700000" dist="38100" rotWithShape="0">
                    <a:schemeClr val="bg1">
                      <a:lumMod val="50000"/>
                    </a:schemeClr>
                  </a:outerShdw>
                </a:effectLst>
              </a:rPr>
              <a:t> </a:t>
            </a:r>
            <a:r>
              <a:rPr b="1" dirty="0" sz="4400" lang="ru-RU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1"/>
                </a:solidFill>
                <a:effectLst>
                  <a:outerShdw algn="tl" blurRad="12700" dir="2700000" dist="38100" rotWithShape="0">
                    <a:schemeClr val="bg1">
                      <a:lumMod val="50000"/>
                    </a:schemeClr>
                  </a:outerShdw>
                </a:effectLst>
              </a:rPr>
              <a:t>2</a:t>
            </a:r>
            <a:r>
              <a:rPr b="1" cap="none" dirty="0" sz="4400" lang="ru-RU" spc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1"/>
                </a:solidFill>
                <a:effectLst>
                  <a:outerShdw algn="tl" blurRad="12700" dir="2700000" dist="38100" rotWithShape="0">
                    <a:schemeClr val="bg1">
                      <a:lumMod val="50000"/>
                    </a:schemeClr>
                  </a:outerShdw>
                </a:effectLst>
              </a:rPr>
              <a:t>- </a:t>
            </a:r>
            <a:r>
              <a:rPr b="1" cap="none" dirty="0" sz="4400" lang="ru-RU" spc="0" err="1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1"/>
                </a:solidFill>
                <a:effectLst>
                  <a:outerShdw algn="tl" blurRad="12700" dir="2700000" dist="38100" rotWithShape="0">
                    <a:schemeClr val="bg1">
                      <a:lumMod val="50000"/>
                    </a:schemeClr>
                  </a:outerShdw>
                </a:effectLst>
              </a:rPr>
              <a:t>законун</a:t>
            </a:r>
            <a:r>
              <a:rPr b="1" cap="none" dirty="0" sz="4400" lang="ru-RU" spc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1"/>
                </a:solidFill>
                <a:effectLst>
                  <a:outerShdw algn="tl" blurRad="12700" dir="2700000" dist="38100" rotWithShape="0">
                    <a:schemeClr val="bg1">
                      <a:lumMod val="50000"/>
                    </a:schemeClr>
                  </a:outerShdw>
                </a:effectLst>
              </a:rPr>
              <a:t> </a:t>
            </a:r>
            <a:r>
              <a:rPr b="1" cap="none" dirty="0" sz="4400" lang="ru-RU" spc="0" err="1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1"/>
                </a:solidFill>
                <a:effectLst>
                  <a:outerShdw algn="tl" blurRad="12700" dir="2700000" dist="38100" rotWithShape="0">
                    <a:schemeClr val="bg1">
                      <a:lumMod val="50000"/>
                    </a:schemeClr>
                  </a:outerShdw>
                </a:effectLst>
              </a:rPr>
              <a:t>байкоого</a:t>
            </a:r>
            <a:r>
              <a:rPr b="1" cap="none" dirty="0" sz="4400" lang="ru-RU" spc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1"/>
                </a:solidFill>
                <a:effectLst>
                  <a:outerShdw algn="tl" blurRad="12700" dir="2700000" dist="38100" rotWithShape="0">
                    <a:schemeClr val="bg1">
                      <a:lumMod val="50000"/>
                    </a:schemeClr>
                  </a:outerShdw>
                </a:effectLst>
              </a:rPr>
              <a:t> болот</a:t>
            </a:r>
            <a:endParaRPr b="1" cap="none" dirty="0" sz="4400" lang="ru-RU" spc="0">
              <a:ln w="9525">
                <a:solidFill>
                  <a:schemeClr val="bg1"/>
                </a:solidFill>
                <a:prstDash val="solid"/>
              </a:ln>
              <a:solidFill>
                <a:schemeClr val="tx1"/>
              </a:solidFill>
              <a:effectLst>
                <a:outerShdw algn="tl" blurRad="12700" dir="2700000" dist="38100" rotWithShape="0">
                  <a:schemeClr val="bg1">
                    <a:lumMod val="50000"/>
                  </a:schemeClr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xmlns:p14="http://schemas.microsoft.com/office/powerpoint/2010/main" spd="slow" p14:dur="1400">
        <p14:ripple/>
      </p:transition>
    </mc:Choice>
    <mc:Fallback>
      <p:transition spd="slow">
        <p:fade/>
      </p:transition>
    </mc:Fallback>
  </mc:AlternateContent>
  <p:timing>
    <p:tnLst>
      <p:par>
        <p:cTn dur="indefinite" id="1" nodeType="tmRoot" restart="never">
          <p:childTnLst>
            <p:seq concurrent="1" nextAc="seek">
              <p:cTn dur="indefinite" id="2" nodeType="mainSeq">
                <p:childTnLst>
                  <p:par>
                    <p:cTn fill="hold" id="3">
                      <p:stCondLst>
                        <p:cond delay="indefinite"/>
                      </p:stCondLst>
                      <p:childTnLst>
                        <p:par>
                          <p:cTn fill="hold" id="4">
                            <p:stCondLst>
                              <p:cond delay="0"/>
                            </p:stCondLst>
                            <p:childTnLst>
                              <p:par>
                                <p:cTn fill="hold" grpId="0" id="5" nodeType="clickEffect" presetClass="entr" presetID="42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 id="6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8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dur="1000" id="7"/>
                                        <p:tgtEl>
                                          <p:spTgt spid="10488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dur="1000" fill="hold" id="8"/>
                                        <p:tgtEl>
                                          <p:spTgt spid="10488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dur="1000" fill="hold" id="9"/>
                                        <p:tgtEl>
                                          <p:spTgt spid="10488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 id="10">
                      <p:stCondLst>
                        <p:cond delay="indefinite"/>
                      </p:stCondLst>
                      <p:childTnLst>
                        <p:par>
                          <p:cTn fill="hold" id="11">
                            <p:stCondLst>
                              <p:cond delay="0"/>
                            </p:stCondLst>
                            <p:childTnLst>
                              <p:par>
                                <p:cTn fill="hold" grpId="0" id="12" nodeType="clickEffect" presetClass="entr" presetID="16" presetSubtype="21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 id="13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8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dur="500" id="14"/>
                                        <p:tgtEl>
                                          <p:spTgt spid="10488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48832" grpId="0"/>
      <p:bldP spid="1048833" grpId="0" animBg="1"/>
    </p:bld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73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834" name="TextBox 1"/>
          <p:cNvSpPr txBox="1"/>
          <p:nvPr/>
        </p:nvSpPr>
        <p:spPr>
          <a:xfrm>
            <a:off x="434880" y="483706"/>
            <a:ext cx="11757120" cy="5524589"/>
          </a:xfrm>
          <a:prstGeom prst="rect"/>
          <a:noFill/>
        </p:spPr>
        <p:txBody>
          <a:bodyPr rtlCol="0" wrap="square">
            <a:spAutoFit/>
          </a:bodyPr>
          <a:p>
            <a:r>
              <a:rPr b="1" dirty="0" sz="28700" lang="ky-KG" smtClean="0">
                <a:solidFill>
                  <a:srgbClr val="FF0000"/>
                </a:solidFill>
              </a:rPr>
              <a:t>4-тур</a:t>
            </a:r>
          </a:p>
          <a:p>
            <a:pPr algn="ctr"/>
            <a:r>
              <a:rPr b="1" dirty="0" sz="6600" lang="ky-KG" smtClean="0">
                <a:solidFill>
                  <a:srgbClr val="FF0000"/>
                </a:solidFill>
              </a:rPr>
              <a:t>(2 ОКУУЧУ  КАТЫШАТ)</a:t>
            </a:r>
            <a:endParaRPr b="1" dirty="0" sz="6600" lang="ru-RU">
              <a:solidFill>
                <a:srgbClr val="FF0000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xmlns:p14="http://schemas.microsoft.com/office/powerpoint/2010/main" spd="slow" p14:dur="1400">
        <p14:ripple/>
      </p:transition>
    </mc:Choice>
    <mc:Fallback>
      <p:transition spd="slow">
        <p:fade/>
      </p:transition>
    </mc:Fallback>
  </mc:AlternateContent>
  <p:timing>
    <p:tnLst>
      <p:par>
        <p:cTn dur="indefinite" id="1" nodeType="tmRoot" restart="never">
          <p:childTnLst>
            <p:seq concurrent="1" nextAc="seek">
              <p:cTn dur="indefinite" id="2" nodeType="mainSeq">
                <p:childTnLst>
                  <p:par>
                    <p:cTn fill="hold" id="3">
                      <p:stCondLst>
                        <p:cond delay="indefinite"/>
                      </p:stCondLst>
                      <p:childTnLst>
                        <p:par>
                          <p:cTn fill="hold" id="4">
                            <p:stCondLst>
                              <p:cond delay="0"/>
                            </p:stCondLst>
                            <p:childTnLst>
                              <p:par>
                                <p:cTn fill="hold" grpId="0" id="5" nodeType="clickEffect" presetClass="entr" presetID="35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 id="6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8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dur="2000" id="7"/>
                                        <p:tgtEl>
                                          <p:spTgt spid="10488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dur="2000" fill="hold" id="8"/>
                                        <p:tgtEl>
                                          <p:spTgt spid="104883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.0"/>
                                          </p:val>
                                        </p:tav>
                                        <p:tav tm="100000">
                                          <p:val>
                                            <p:fltVal val="0.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dur="2000" fill="hold" id="9"/>
                                        <p:tgtEl>
                                          <p:spTgt spid="10488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dur="2000" fill="hold" id="10"/>
                                        <p:tgtEl>
                                          <p:spTgt spid="10488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48834" grpId="0"/>
    </p:bld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74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835" name="Прямоугольник 1"/>
          <p:cNvSpPr/>
          <p:nvPr/>
        </p:nvSpPr>
        <p:spPr>
          <a:xfrm>
            <a:off x="2116950" y="601805"/>
            <a:ext cx="8861379" cy="3970318"/>
          </a:xfrm>
          <a:prstGeom prst="rect"/>
          <a:noFill/>
        </p:spPr>
        <p:txBody>
          <a:bodyPr bIns="45720" lIns="91440" rIns="91440" tIns="45720" wrap="square">
            <a:spAutoFit/>
          </a:bodyPr>
          <a:p>
            <a:r>
              <a:rPr b="1" cap="none" dirty="0" sz="5400" lang="ru-RU" spc="0" smtClean="0">
                <a:ln w="0"/>
                <a:solidFill>
                  <a:srgbClr val="C00000"/>
                </a:solidFill>
                <a:effectLst>
                  <a:outerShdw algn="tl" blurRad="38100" dir="2700000" dist="19050" rotWithShape="0">
                    <a:schemeClr val="dk1">
                      <a:alpha val="40000"/>
                    </a:schemeClr>
                  </a:outerShdw>
                </a:effectLst>
              </a:rPr>
              <a:t>      КАТЕГОРИЯЛАР:</a:t>
            </a:r>
          </a:p>
          <a:p>
            <a:endParaRPr b="1" cap="none" dirty="0" sz="5400" lang="ru-RU" spc="0" smtClean="0">
              <a:ln w="0"/>
              <a:solidFill>
                <a:srgbClr val="C00000"/>
              </a:solidFill>
              <a:effectLst>
                <a:outerShdw algn="tl" blurRad="38100" dir="2700000" dist="19050" rotWithShape="0">
                  <a:schemeClr val="dk1">
                    <a:alpha val="40000"/>
                  </a:schemeClr>
                </a:outerShdw>
              </a:effectLst>
            </a:endParaRPr>
          </a:p>
          <a:p>
            <a:pPr indent="-685800" marL="685800">
              <a:buFont typeface="Wingdings" panose="05000000000000000000" pitchFamily="2" charset="2"/>
              <a:buChar char="Ø"/>
            </a:pPr>
            <a:r>
              <a:rPr b="1" dirty="0" sz="4800" lang="ru-RU" smtClean="0">
                <a:ln w="0"/>
                <a:solidFill>
                  <a:schemeClr val="accent2">
                    <a:lumMod val="50000"/>
                  </a:schemeClr>
                </a:solidFill>
                <a:effectLst>
                  <a:outerShdw algn="tl" blurRad="38100" dir="2700000" dist="19050" rotWithShape="0">
                    <a:schemeClr val="dk1">
                      <a:alpha val="40000"/>
                    </a:schemeClr>
                  </a:outerShdw>
                </a:effectLst>
              </a:rPr>
              <a:t>М- </a:t>
            </a:r>
            <a:r>
              <a:rPr b="1" dirty="0" sz="4800" lang="ru-RU" err="1" smtClean="0">
                <a:ln w="0"/>
                <a:solidFill>
                  <a:schemeClr val="accent2">
                    <a:lumMod val="50000"/>
                  </a:schemeClr>
                </a:solidFill>
                <a:effectLst>
                  <a:outerShdw algn="tl" blurRad="38100" dir="2700000" dist="19050" rotWithShape="0">
                    <a:schemeClr val="dk1">
                      <a:alpha val="40000"/>
                    </a:schemeClr>
                  </a:outerShdw>
                </a:effectLst>
              </a:rPr>
              <a:t>тамгасы</a:t>
            </a:r>
            <a:r>
              <a:rPr b="1" dirty="0" sz="4800" lang="ru-RU" smtClean="0">
                <a:ln w="0"/>
                <a:solidFill>
                  <a:schemeClr val="accent2">
                    <a:lumMod val="50000"/>
                  </a:schemeClr>
                </a:solidFill>
                <a:effectLst>
                  <a:outerShdw algn="tl" blurRad="38100" dir="2700000" dist="19050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b="1" dirty="0" sz="4800" lang="ru-RU" err="1" smtClean="0">
                <a:ln w="0"/>
                <a:solidFill>
                  <a:schemeClr val="accent2">
                    <a:lumMod val="50000"/>
                  </a:schemeClr>
                </a:solidFill>
                <a:effectLst>
                  <a:outerShdw algn="tl" blurRad="38100" dir="2700000" dist="19050" rotWithShape="0">
                    <a:schemeClr val="dk1">
                      <a:alpha val="40000"/>
                    </a:schemeClr>
                  </a:outerShdw>
                </a:effectLst>
              </a:rPr>
              <a:t>менен</a:t>
            </a:r>
            <a:r>
              <a:rPr b="1" dirty="0" sz="4800" lang="ru-RU" smtClean="0">
                <a:ln w="0"/>
                <a:solidFill>
                  <a:schemeClr val="accent2">
                    <a:lumMod val="50000"/>
                  </a:schemeClr>
                </a:solidFill>
                <a:effectLst>
                  <a:outerShdw algn="tl" blurRad="38100" dir="2700000" dist="19050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</a:p>
          <a:p>
            <a:r>
              <a:rPr b="1" dirty="0" sz="4800" lang="ru-RU" err="1" smtClean="0">
                <a:ln w="0"/>
                <a:solidFill>
                  <a:schemeClr val="accent2">
                    <a:lumMod val="50000"/>
                  </a:schemeClr>
                </a:solidFill>
                <a:effectLst>
                  <a:outerShdw algn="tl" blurRad="38100" dir="2700000" dist="19050" rotWithShape="0">
                    <a:schemeClr val="dk1">
                      <a:alpha val="40000"/>
                    </a:schemeClr>
                  </a:outerShdw>
                </a:effectLst>
              </a:rPr>
              <a:t>башталган</a:t>
            </a:r>
            <a:r>
              <a:rPr b="1" dirty="0" sz="4800" lang="ru-RU" smtClean="0">
                <a:ln w="0"/>
                <a:solidFill>
                  <a:schemeClr val="accent2">
                    <a:lumMod val="50000"/>
                  </a:schemeClr>
                </a:solidFill>
                <a:effectLst>
                  <a:outerShdw algn="tl" blurRad="38100" dir="2700000" dist="19050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b="1" dirty="0" sz="4800" lang="ru-RU" err="1" smtClean="0">
                <a:ln w="0"/>
                <a:solidFill>
                  <a:schemeClr val="accent2">
                    <a:lumMod val="50000"/>
                  </a:schemeClr>
                </a:solidFill>
                <a:effectLst>
                  <a:outerShdw algn="tl" blurRad="38100" dir="2700000" dist="19050" rotWithShape="0">
                    <a:schemeClr val="dk1">
                      <a:alpha val="40000"/>
                    </a:schemeClr>
                  </a:outerShdw>
                </a:effectLst>
              </a:rPr>
              <a:t>жооптор</a:t>
            </a:r>
            <a:endParaRPr b="1" dirty="0" sz="4800" lang="ru-RU" smtClean="0">
              <a:ln w="0"/>
              <a:solidFill>
                <a:schemeClr val="accent2">
                  <a:lumMod val="50000"/>
                </a:schemeClr>
              </a:solidFill>
              <a:effectLst>
                <a:outerShdw algn="tl" blurRad="38100" dir="2700000" dist="19050" rotWithShape="0">
                  <a:schemeClr val="dk1">
                    <a:alpha val="40000"/>
                  </a:schemeClr>
                </a:outerShdw>
              </a:effectLst>
            </a:endParaRPr>
          </a:p>
          <a:p>
            <a:pPr indent="-685800" marL="685800">
              <a:buFont typeface="Wingdings" panose="05000000000000000000" pitchFamily="2" charset="2"/>
              <a:buChar char="Ø"/>
            </a:pPr>
            <a:r>
              <a:rPr b="1" cap="none" dirty="0" sz="4800" lang="ru-RU" spc="0" err="1" smtClean="0">
                <a:ln w="0"/>
                <a:solidFill>
                  <a:schemeClr val="accent2">
                    <a:lumMod val="50000"/>
                  </a:schemeClr>
                </a:solidFill>
                <a:effectLst>
                  <a:outerShdw algn="tl" blurRad="38100" dir="2700000" dist="19050" rotWithShape="0">
                    <a:schemeClr val="dk1">
                      <a:alpha val="40000"/>
                    </a:schemeClr>
                  </a:outerShdw>
                </a:effectLst>
              </a:rPr>
              <a:t>Аралаш</a:t>
            </a:r>
            <a:r>
              <a:rPr b="1" cap="none" dirty="0" sz="4800" lang="ru-RU" spc="0" smtClean="0">
                <a:ln w="0"/>
                <a:solidFill>
                  <a:schemeClr val="accent2">
                    <a:lumMod val="50000"/>
                  </a:schemeClr>
                </a:solidFill>
                <a:effectLst>
                  <a:outerShdw algn="tl" blurRad="38100" dir="2700000" dist="19050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b="1" cap="none" dirty="0" sz="4800" lang="ru-RU" spc="0" err="1" smtClean="0">
                <a:ln w="0"/>
                <a:solidFill>
                  <a:schemeClr val="accent2">
                    <a:lumMod val="50000"/>
                  </a:schemeClr>
                </a:solidFill>
                <a:effectLst>
                  <a:outerShdw algn="tl" blurRad="38100" dir="2700000" dist="19050" rotWithShape="0">
                    <a:schemeClr val="dk1">
                      <a:alpha val="40000"/>
                    </a:schemeClr>
                  </a:outerShdw>
                </a:effectLst>
              </a:rPr>
              <a:t>суроолор</a:t>
            </a:r>
            <a:endParaRPr b="1" cap="none" dirty="0" sz="4800" lang="ru-RU" spc="0">
              <a:ln w="0"/>
              <a:solidFill>
                <a:schemeClr val="accent2">
                  <a:lumMod val="50000"/>
                </a:schemeClr>
              </a:solidFill>
              <a:effectLst>
                <a:outerShdw algn="tl" blurRad="38100" dir="2700000" dist="19050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xmlns:p14="http://schemas.microsoft.com/office/powerpoint/2010/main" spd="slow" p14:dur="1400">
        <p14:ripple/>
      </p:transition>
    </mc:Choice>
    <mc:Fallback>
      <p:transition spd="slow">
        <p:fade/>
      </p:transition>
    </mc:Fallback>
  </mc:AlternateContent>
  <p:timing>
    <p:tnLst>
      <p:par>
        <p:cTn dur="indefinite" id="1" nodeType="tmRoot" restart="never">
          <p:childTnLst>
            <p:seq concurrent="1" nextAc="seek">
              <p:cTn dur="indefinite" id="2" nodeType="mainSeq">
                <p:childTnLst>
                  <p:par>
                    <p:cTn fill="hold" id="3">
                      <p:stCondLst>
                        <p:cond delay="indefinite"/>
                      </p:stCondLst>
                      <p:childTnLst>
                        <p:par>
                          <p:cTn fill="hold" id="4">
                            <p:stCondLst>
                              <p:cond delay="0"/>
                            </p:stCondLst>
                            <p:childTnLst>
                              <p:par>
                                <p:cTn fill="hold" grpId="0" id="5" nodeType="clickEffect" presetClass="entr" presetID="42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 id="6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8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dur="1000" id="7"/>
                                        <p:tgtEl>
                                          <p:spTgt spid="10488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dur="1000" fill="hold" id="8"/>
                                        <p:tgtEl>
                                          <p:spTgt spid="10488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dur="1000" fill="hold" id="9"/>
                                        <p:tgtEl>
                                          <p:spTgt spid="10488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48835" grpId="0"/>
    </p:bld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75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836" name="TextBox 1"/>
          <p:cNvSpPr txBox="1"/>
          <p:nvPr/>
        </p:nvSpPr>
        <p:spPr>
          <a:xfrm>
            <a:off x="434880" y="483706"/>
            <a:ext cx="11757120" cy="5524589"/>
          </a:xfrm>
          <a:prstGeom prst="rect"/>
          <a:noFill/>
        </p:spPr>
        <p:txBody>
          <a:bodyPr rtlCol="0" wrap="square">
            <a:spAutoFit/>
          </a:bodyPr>
          <a:p>
            <a:r>
              <a:rPr b="1" dirty="0" sz="28700" lang="ky-KG">
                <a:solidFill>
                  <a:srgbClr val="FF0000"/>
                </a:solidFill>
              </a:rPr>
              <a:t>5</a:t>
            </a:r>
            <a:r>
              <a:rPr b="1" dirty="0" sz="28700" lang="ky-KG" smtClean="0">
                <a:solidFill>
                  <a:srgbClr val="FF0000"/>
                </a:solidFill>
              </a:rPr>
              <a:t>-тур</a:t>
            </a:r>
          </a:p>
          <a:p>
            <a:pPr algn="ctr"/>
            <a:r>
              <a:rPr b="1" dirty="0" sz="6600" lang="ky-KG" smtClean="0">
                <a:solidFill>
                  <a:srgbClr val="FF0000"/>
                </a:solidFill>
              </a:rPr>
              <a:t>(</a:t>
            </a:r>
            <a:r>
              <a:rPr b="1" dirty="0" sz="6600" lang="ky-KG">
                <a:solidFill>
                  <a:srgbClr val="FF0000"/>
                </a:solidFill>
              </a:rPr>
              <a:t>1</a:t>
            </a:r>
            <a:r>
              <a:rPr b="1" dirty="0" sz="6600" lang="ky-KG" smtClean="0">
                <a:solidFill>
                  <a:srgbClr val="FF0000"/>
                </a:solidFill>
              </a:rPr>
              <a:t> ОКУУЧУ ФИНАЛ)</a:t>
            </a:r>
            <a:endParaRPr b="1" dirty="0" sz="6600" lang="ru-RU">
              <a:solidFill>
                <a:srgbClr val="FF0000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xmlns:p14="http://schemas.microsoft.com/office/powerpoint/2010/main" spd="slow" p14:dur="4400">
        <p14:honeycomb/>
      </p:transition>
    </mc:Choice>
    <mc:Fallback>
      <p:transition spd="slow">
        <p:fade/>
      </p:transition>
    </mc:Fallback>
  </mc:AlternateContent>
  <p:timing>
    <p:tnLst>
      <p:par>
        <p:cTn dur="indefinite" id="1" nodeType="tmRoot" restart="never">
          <p:childTnLst>
            <p:seq concurrent="1" nextAc="seek">
              <p:cTn dur="indefinite" id="2" nodeType="mainSeq">
                <p:childTnLst>
                  <p:par>
                    <p:cTn fill="hold" id="3">
                      <p:stCondLst>
                        <p:cond delay="indefinite"/>
                      </p:stCondLst>
                      <p:childTnLst>
                        <p:par>
                          <p:cTn fill="hold" id="4">
                            <p:stCondLst>
                              <p:cond delay="0"/>
                            </p:stCondLst>
                            <p:childTnLst>
                              <p:par>
                                <p:cTn fill="hold" grpId="0" id="5" nodeType="clickEffect" presetClass="entr" presetID="35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 id="6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8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dur="2000" id="7"/>
                                        <p:tgtEl>
                                          <p:spTgt spid="10488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dur="2000" fill="hold" id="8"/>
                                        <p:tgtEl>
                                          <p:spTgt spid="104883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.0"/>
                                          </p:val>
                                        </p:tav>
                                        <p:tav tm="100000">
                                          <p:val>
                                            <p:fltVal val="0.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dur="2000" fill="hold" id="9"/>
                                        <p:tgtEl>
                                          <p:spTgt spid="10488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dur="2000" fill="hold" id="10"/>
                                        <p:tgtEl>
                                          <p:spTgt spid="10488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48836" grpId="0"/>
    </p:bld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76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97182" name="Рисунок 1"/>
          <p:cNvPicPr>
            <a:picLocks noChangeAspect="1"/>
          </p:cNvPicPr>
          <p:nvPr/>
        </p:nvPicPr>
        <p:blipFill>
          <a:blip xmlns:r="http://schemas.openxmlformats.org/officeDocument/2006/relationships" r:embed="rId1"/>
          <a:stretch>
            <a:fillRect/>
          </a:stretch>
        </p:blipFill>
        <p:spPr>
          <a:xfrm>
            <a:off x="1553710" y="1626620"/>
            <a:ext cx="8840562" cy="4636635"/>
          </a:xfrm>
          <a:prstGeom prst="rect"/>
        </p:spPr>
      </p:pic>
      <p:sp>
        <p:nvSpPr>
          <p:cNvPr id="1048837" name="Прямоугольник 2"/>
          <p:cNvSpPr/>
          <p:nvPr/>
        </p:nvSpPr>
        <p:spPr>
          <a:xfrm>
            <a:off x="282389" y="251029"/>
            <a:ext cx="11586882" cy="1200329"/>
          </a:xfrm>
          <a:prstGeom prst="rect"/>
          <a:noFill/>
        </p:spPr>
        <p:txBody>
          <a:bodyPr bIns="45720" lIns="91440" rIns="91440" tIns="45720" wrap="square">
            <a:spAutoFit/>
          </a:bodyPr>
          <a:p>
            <a:pPr algn="ctr"/>
            <a:r>
              <a:rPr b="0" cap="none" dirty="0" sz="3600" lang="ru-RU" spc="0" err="1" smtClean="0">
                <a:ln w="0"/>
                <a:solidFill>
                  <a:schemeClr val="bg1"/>
                </a:solidFill>
                <a:effectLst/>
              </a:rPr>
              <a:t>Суроттогу</a:t>
            </a:r>
            <a:r>
              <a:rPr b="0" cap="none" dirty="0" sz="3600" lang="ru-RU" spc="0" smtClean="0">
                <a:ln w="0"/>
                <a:solidFill>
                  <a:schemeClr val="bg1"/>
                </a:solidFill>
                <a:effectLst/>
              </a:rPr>
              <a:t> </a:t>
            </a:r>
            <a:r>
              <a:rPr b="0" cap="none" dirty="0" sz="3600" lang="ru-RU" spc="0" err="1" smtClean="0">
                <a:ln w="0"/>
                <a:solidFill>
                  <a:schemeClr val="bg1"/>
                </a:solidFill>
                <a:effectLst/>
              </a:rPr>
              <a:t>физикалык</a:t>
            </a:r>
            <a:r>
              <a:rPr b="0" cap="none" dirty="0" sz="3600" lang="ru-RU" spc="0" smtClean="0">
                <a:ln w="0"/>
                <a:solidFill>
                  <a:schemeClr val="bg1"/>
                </a:solidFill>
                <a:effectLst/>
              </a:rPr>
              <a:t> </a:t>
            </a:r>
            <a:r>
              <a:rPr b="0" cap="none" dirty="0" sz="3600" lang="ru-RU" spc="0" err="1" smtClean="0">
                <a:ln w="0"/>
                <a:solidFill>
                  <a:schemeClr val="bg1"/>
                </a:solidFill>
                <a:effectLst/>
              </a:rPr>
              <a:t>кубулушту</a:t>
            </a:r>
            <a:r>
              <a:rPr b="0" cap="none" dirty="0" sz="3600" lang="ru-RU" spc="0" smtClean="0">
                <a:ln w="0"/>
                <a:solidFill>
                  <a:schemeClr val="bg1"/>
                </a:solidFill>
                <a:effectLst/>
              </a:rPr>
              <a:t> </a:t>
            </a:r>
          </a:p>
          <a:p>
            <a:pPr algn="ctr"/>
            <a:r>
              <a:rPr b="0" cap="none" dirty="0" sz="3600" lang="ru-RU" spc="0" err="1" smtClean="0">
                <a:ln w="0"/>
                <a:solidFill>
                  <a:schemeClr val="bg1"/>
                </a:solidFill>
                <a:effectLst/>
              </a:rPr>
              <a:t>баяндап</a:t>
            </a:r>
            <a:r>
              <a:rPr b="0" cap="none" dirty="0" sz="3600" lang="ru-RU" spc="0" smtClean="0">
                <a:ln w="0"/>
                <a:solidFill>
                  <a:schemeClr val="bg1"/>
                </a:solidFill>
                <a:effectLst/>
              </a:rPr>
              <a:t> </a:t>
            </a:r>
            <a:r>
              <a:rPr b="0" cap="none" dirty="0" sz="3600" lang="ru-RU" spc="0" err="1" smtClean="0">
                <a:ln w="0"/>
                <a:solidFill>
                  <a:schemeClr val="bg1"/>
                </a:solidFill>
                <a:effectLst/>
              </a:rPr>
              <a:t>беребиз</a:t>
            </a:r>
            <a:r>
              <a:rPr b="0" cap="none" dirty="0" sz="3600" lang="ru-RU" spc="0" smtClean="0">
                <a:ln w="0"/>
                <a:solidFill>
                  <a:schemeClr val="bg1"/>
                </a:solidFill>
                <a:effectLst/>
              </a:rPr>
              <a:t>.</a:t>
            </a:r>
            <a:endParaRPr b="0" cap="none" dirty="0" sz="3600" lang="ru-RU" spc="0">
              <a:ln w="0"/>
              <a:solidFill>
                <a:schemeClr val="bg1"/>
              </a:solidFill>
              <a:effectLst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xmlns:p14="http://schemas.microsoft.com/office/powerpoint/2010/main" spd="slow" p14:dur="1400">
        <p14:ripple/>
      </p:transition>
    </mc:Choice>
    <mc:Fallback>
      <p:transition spd="slow">
        <p:fade/>
      </p:transition>
    </mc:Fallback>
  </mc:AlternateContent>
  <p:timing>
    <p:tnLst>
      <p:par>
        <p:cTn dur="indefinite" id="1" nodeType="tmRoot" restart="never">
          <p:childTnLst>
            <p:seq concurrent="1" nextAc="seek">
              <p:cTn dur="indefinite" id="2" nodeType="mainSeq">
                <p:childTnLst>
                  <p:par>
                    <p:cTn fill="hold" id="3">
                      <p:stCondLst>
                        <p:cond delay="indefinite"/>
                      </p:stCondLst>
                      <p:childTnLst>
                        <p:par>
                          <p:cTn fill="hold" id="4">
                            <p:stCondLst>
                              <p:cond delay="0"/>
                            </p:stCondLst>
                            <p:childTnLst>
                              <p:par>
                                <p:cTn fill="hold" id="5" nodeType="clickEffect" presetClass="entr" presetID="2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 id="6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971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dur="500" id="7"/>
                                        <p:tgtEl>
                                          <p:spTgt spid="20971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77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97183" name="Рисунок 2"/>
          <p:cNvPicPr>
            <a:picLocks noChangeAspect="1"/>
          </p:cNvPicPr>
          <p:nvPr/>
        </p:nvPicPr>
        <p:blipFill>
          <a:blip xmlns:r="http://schemas.openxmlformats.org/officeDocument/2006/relationships" r:embed="rId1"/>
          <a:stretch>
            <a:fillRect/>
          </a:stretch>
        </p:blipFill>
        <p:spPr>
          <a:xfrm>
            <a:off x="0" y="0"/>
            <a:ext cx="12192000" cy="6858000"/>
          </a:xfrm>
          <a:prstGeom prst="rect"/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xmlns:p14="http://schemas.microsoft.com/office/powerpoint/2010/main" spd="slow" p14:dur="1400">
        <p14:doors dir="vert"/>
      </p:transition>
    </mc:Choice>
    <mc:Fallback>
      <p:transition spd="slow">
        <p:fade/>
      </p:transition>
    </mc:Fallback>
  </mc:AlternateContent>
  <p:timing/>
</p:sld>
</file>

<file path=ppt/theme/theme1.xml><?xml version="1.0" encoding="utf-8"?>
<a:theme xmlns:a="http://schemas.openxmlformats.org/drawingml/2006/main" name="Сектор">
  <a:themeElements>
    <a:clrScheme name="Slice">
      <a:dk1>
        <a:sysClr lastClr="000000" val="windowText"/>
      </a:dk1>
      <a:lt1>
        <a:sysClr lastClr="FFFFFF" val="window"/>
      </a:lt1>
      <a:dk2>
        <a:srgbClr val="146194"/>
      </a:dk2>
      <a:lt2>
        <a:srgbClr val="76DBF4"/>
      </a:lt2>
      <a:accent1>
        <a:srgbClr val="052F61"/>
      </a:accent1>
      <a:accent2>
        <a:srgbClr val="A50E82"/>
      </a:accent2>
      <a:accent3>
        <a:srgbClr val="14967C"/>
      </a:accent3>
      <a:accent4>
        <a:srgbClr val="6A9E1F"/>
      </a:accent4>
      <a:accent5>
        <a:srgbClr val="E87D37"/>
      </a:accent5>
      <a:accent6>
        <a:srgbClr val="C62324"/>
      </a:accent6>
      <a:hlink>
        <a:srgbClr val="0D2E46"/>
      </a:hlink>
      <a:folHlink>
        <a:srgbClr val="356A95"/>
      </a:folHlink>
    </a:clrScheme>
    <a:fontScheme name="Slice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Slice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hueMod val="94000"/>
                <a:satMod val="140000"/>
                <a:lumMod val="110000"/>
              </a:schemeClr>
            </a:gs>
            <a:gs pos="100000">
              <a:schemeClr val="phClr">
                <a:tint val="84000"/>
                <a:satMod val="16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hueMod val="94000"/>
                <a:satMod val="130000"/>
                <a:lumMod val="128000"/>
              </a:schemeClr>
            </a:gs>
            <a:gs pos="100000">
              <a:schemeClr val="phClr">
                <a:shade val="94000"/>
                <a:lumMod val="88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tint val="76000"/>
              <a:alpha val="60000"/>
              <a:hueMod val="94000"/>
            </a:schemeClr>
          </a:solidFill>
          <a:prstDash val="solid"/>
        </a:ln>
        <a:ln w="15875" cap="rnd" cmpd="sng" algn="ctr">
          <a:solidFill>
            <a:schemeClr val="phClr">
              <a:hueMod val="94000"/>
            </a:schemeClr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r="13500000" dist="12700">
              <a:srgbClr val="000000">
                <a:alpha val="45000"/>
              </a:srgbClr>
            </a:innerShdw>
          </a:effectLst>
        </a:effectStyle>
        <a:effectStyle>
          <a:effectLst>
            <a:outerShdw blurRad="50800" dir="5400000" dist="38100" rotWithShape="0">
              <a:srgbClr val="000000">
                <a:alpha val="46000"/>
              </a:srgbClr>
            </a:outerShdw>
          </a:effectLst>
          <a:scene3d>
            <a:camera prst="orthographicFront">
              <a:rot lat="0" lon="0" rev="0"/>
            </a:camera>
            <a:lightRig dir="t" rig="threePt"/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1000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lin ang="6120000" scaled="1"/>
        </a:gradFill>
        <a:gradFill rotWithShape="1">
          <a:gsLst>
            <a:gs pos="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path path="circle">
            <a:fillToRect b="10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lastClr="000000" val="windowText"/>
      </a:dk1>
      <a:lt1>
        <a:sysClr lastClr="FFFFFF" val="window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algn="ctr" blurRad="57150" dir="5400000" dist="19050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</a:theme>
</file>

<file path=docProps/app.xml><?xml version="1.0" encoding="utf-8"?>
<Properties xmlns="http://schemas.openxmlformats.org/officeDocument/2006/extended-properties">
  <Application>Microsoft Office PowerPoint</Application>
  <ScaleCrop>0</ScaleCrop>
  <Company>XTreme.ws</Company>
  <LinksUpToDate>0</LinksUpToDate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xsi="http://www.w3.org/2001/XMLSchema-instance">
  <dc:title>Презентация PowerPoint</dc:title>
  <dc:creator>XTreme.ws</dc:creator>
  <cp:lastModifiedBy>Пользователь</cp:lastModifiedBy>
  <dcterms:created xsi:type="dcterms:W3CDTF">2019-07-01T03:08:32Z</dcterms:created>
  <dcterms:modified xsi:type="dcterms:W3CDTF">2022-11-14T10:38:41Z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a75e03cbfb9f44c09f857f6c140db136</vt:lpwstr>
  </property>
</Properties>
</file>