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79" r:id="rId4"/>
    <p:sldId id="258" r:id="rId5"/>
    <p:sldId id="259" r:id="rId6"/>
    <p:sldId id="260" r:id="rId7"/>
    <p:sldId id="261" r:id="rId8"/>
    <p:sldId id="262" r:id="rId9"/>
    <p:sldId id="263" r:id="rId10"/>
    <p:sldId id="283" r:id="rId11"/>
    <p:sldId id="277" r:id="rId12"/>
    <p:sldId id="265" r:id="rId13"/>
    <p:sldId id="267" r:id="rId14"/>
    <p:sldId id="280" r:id="rId15"/>
    <p:sldId id="281" r:id="rId16"/>
    <p:sldId id="268" r:id="rId17"/>
    <p:sldId id="266" r:id="rId18"/>
    <p:sldId id="269" r:id="rId19"/>
    <p:sldId id="284" r:id="rId20"/>
    <p:sldId id="285" r:id="rId21"/>
    <p:sldId id="282" r:id="rId22"/>
    <p:sldId id="273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16" autoAdjust="0"/>
    <p:restoredTop sz="94660"/>
  </p:normalViewPr>
  <p:slideViewPr>
    <p:cSldViewPr snapToGrid="0">
      <p:cViewPr varScale="1">
        <p:scale>
          <a:sx n="79" d="100"/>
          <a:sy n="79" d="100"/>
        </p:scale>
        <p:origin x="91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49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005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521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2863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594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606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0916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9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329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5172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355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C1C41-4F04-4FA1-9EA5-263787710A33}" type="datetimeFigureOut">
              <a:rPr lang="ru-RU" smtClean="0"/>
              <a:t>06.11.2022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79F932-A9C7-4D38-987C-178D083555B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microsoft.com/office/2007/relationships/hdphoto" Target="../media/hdphoto1.wdp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87144" y="1531333"/>
            <a:ext cx="4198586" cy="156966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dirty="0" err="1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</a:rPr>
              <a:t>Алиппе</a:t>
            </a:r>
            <a:endParaRPr lang="ru-RU" sz="9600" b="1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499" y="3100993"/>
            <a:ext cx="2133600" cy="21431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322" y="1030288"/>
            <a:ext cx="2038350" cy="22383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853" y="-98425"/>
            <a:ext cx="2028825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93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/>
          <p:nvPr/>
        </p:nvSpPr>
        <p:spPr>
          <a:xfrm rot="4907531">
            <a:off x="7774668" y="2531585"/>
            <a:ext cx="1380506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15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</a:t>
            </a:r>
            <a:endParaRPr lang="ru-RU" sz="15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2982943">
            <a:off x="7003346" y="-69926"/>
            <a:ext cx="1459054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15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Ө</a:t>
            </a:r>
            <a:endParaRPr lang="ru-RU" sz="15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18040557">
            <a:off x="2578272" y="-127076"/>
            <a:ext cx="1829346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50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150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 rot="17041815">
            <a:off x="2458527" y="2443060"/>
            <a:ext cx="1418979" cy="240065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5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endParaRPr lang="ru-RU" sz="15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 descr="Домик картинки - 77 фото - картинки и рисунки: скачать бесплатн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551" y="-202223"/>
            <a:ext cx="6635829" cy="599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484297" y="535022"/>
            <a:ext cx="1653906" cy="1477328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9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endParaRPr lang="ru-RU" sz="9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9751498" y="535022"/>
            <a:ext cx="1653906" cy="1477328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90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Ө</a:t>
            </a:r>
            <a:endParaRPr lang="ru-RU" sz="9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484297" y="3333155"/>
            <a:ext cx="1653906" cy="1477328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900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90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751498" y="3333155"/>
            <a:ext cx="1653906" cy="1477328"/>
          </a:xfrm>
          <a:prstGeom prst="rect">
            <a:avLst/>
          </a:prstGeom>
          <a:solidFill>
            <a:srgbClr val="FFFF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900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</a:t>
            </a:r>
            <a:endParaRPr lang="ru-RU" sz="90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5621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374" y="4126832"/>
            <a:ext cx="1153444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Айда да бар ,</a:t>
            </a:r>
            <a:r>
              <a:rPr lang="ru-RU" sz="5400" b="0" cap="none" spc="0" dirty="0" err="1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майда</a:t>
            </a:r>
            <a:r>
              <a:rPr lang="ru-RU" sz="54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да бар.</a:t>
            </a:r>
          </a:p>
          <a:p>
            <a:pPr algn="ctr"/>
            <a:r>
              <a:rPr lang="ky-KG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Андай тыбыш чайда  да бар.</a:t>
            </a:r>
          </a:p>
          <a:p>
            <a:pPr algn="ctr"/>
            <a:r>
              <a:rPr lang="ky-KG" sz="540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Бул кайсы тыбыш болду экен балдар? </a:t>
            </a:r>
            <a:endParaRPr lang="ru-RU" sz="54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50" name="Picture 2" descr="Клипарт луна (57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418" y="471339"/>
            <a:ext cx="2087330" cy="2403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Эксперты назвали самое вредное растительное масло для жарки - какие виды  использовать можно | Стайлер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3" t="518" r="31259" b="2473"/>
          <a:stretch/>
        </p:blipFill>
        <p:spPr bwMode="auto">
          <a:xfrm>
            <a:off x="933254" y="322991"/>
            <a:ext cx="1574276" cy="3327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Чай черный, сочетания, состав, рецепты и интеренсные факты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8779" y="472642"/>
            <a:ext cx="3903221" cy="3028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708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096" y="4200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:(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ru-RU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тыбышы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жана</a:t>
            </a:r>
            <a: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Йй</a:t>
            </a:r>
            <a:r>
              <a:rPr lang="ru-RU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(Й) </a:t>
            </a:r>
            <a:r>
              <a:rPr lang="ru-RU" b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тамгасы</a:t>
            </a:r>
            <a:endParaRPr lang="ru-RU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Картинки буква Й (3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4442" y="2330102"/>
            <a:ext cx="3083676" cy="391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Буква Й - презентация онлайн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86" r="21278" b="14638"/>
          <a:stretch/>
        </p:blipFill>
        <p:spPr bwMode="auto">
          <a:xfrm>
            <a:off x="4081807" y="2330102"/>
            <a:ext cx="3563265" cy="391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Купить Буква Й 5 см оптом со склада в Санкт-Петербурге в компании Айри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94" y="2330102"/>
            <a:ext cx="3806747" cy="3918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005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Б</a:t>
            </a:r>
            <a:r>
              <a:rPr lang="ky-KG" b="1" dirty="0" smtClean="0">
                <a:solidFill>
                  <a:srgbClr val="FF0000"/>
                </a:solidFill>
              </a:rPr>
              <a:t>үгүнкү сабакта:</a:t>
            </a:r>
            <a:br>
              <a:rPr lang="ky-KG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y-KG" sz="4400" b="1" dirty="0" smtClean="0">
                <a:solidFill>
                  <a:srgbClr val="00B050"/>
                </a:solidFill>
              </a:rPr>
              <a:t>(й)</a:t>
            </a:r>
            <a:r>
              <a:rPr lang="ky-KG" sz="4400" b="1" dirty="0" smtClean="0">
                <a:solidFill>
                  <a:srgbClr val="7030A0"/>
                </a:solidFill>
              </a:rPr>
              <a:t>тыбышы жана Йй тамгасы менен таанышасыңар .</a:t>
            </a:r>
          </a:p>
          <a:p>
            <a:r>
              <a:rPr lang="ky-KG" sz="4400" b="1" dirty="0" smtClean="0">
                <a:solidFill>
                  <a:srgbClr val="00B050"/>
                </a:solidFill>
              </a:rPr>
              <a:t>-(й) </a:t>
            </a:r>
            <a:r>
              <a:rPr lang="ky-KG" sz="4400" b="1" dirty="0" smtClean="0">
                <a:solidFill>
                  <a:srgbClr val="7030A0"/>
                </a:solidFill>
              </a:rPr>
              <a:t>тыбышы сөздүн кайсы жеринде айтылганын аныктап ,сөздү муунга бөлүп, сүйлөм түзөсүңөр.</a:t>
            </a:r>
            <a:endParaRPr lang="ru-RU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26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Ojo Femenino Humano De Dibujos Animados Con Ilustración De Vector De  Pestañas Ilustraciones Svg, Vectoriales, Clip Art Vectorizado Libre De  Derechos. Image 74741034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160" y="173334"/>
            <a:ext cx="2115352" cy="2115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ишу, рисунок, ру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580" y="3971052"/>
            <a:ext cx="2650821" cy="212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056" y="4563364"/>
            <a:ext cx="2314575" cy="1971675"/>
          </a:xfrm>
          <a:prstGeom prst="rect">
            <a:avLst/>
          </a:prstGeom>
        </p:spPr>
      </p:pic>
      <p:pic>
        <p:nvPicPr>
          <p:cNvPr id="3084" name="Picture 12" descr="Orelha desenho png 1 » PNG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376" y="35256"/>
            <a:ext cx="1875431" cy="1875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губы, улыбка, рот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675" y="4563364"/>
            <a:ext cx="2134960" cy="2134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 вверх 9"/>
          <p:cNvSpPr/>
          <p:nvPr/>
        </p:nvSpPr>
        <p:spPr>
          <a:xfrm rot="2376220">
            <a:off x="2985744" y="2097608"/>
            <a:ext cx="214268" cy="151765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верх 15"/>
          <p:cNvSpPr/>
          <p:nvPr/>
        </p:nvSpPr>
        <p:spPr>
          <a:xfrm rot="2376220">
            <a:off x="8532220" y="1829014"/>
            <a:ext cx="267695" cy="145513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верх 16"/>
          <p:cNvSpPr/>
          <p:nvPr/>
        </p:nvSpPr>
        <p:spPr>
          <a:xfrm rot="8658976">
            <a:off x="2924612" y="3530229"/>
            <a:ext cx="231922" cy="143326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верх 17"/>
          <p:cNvSpPr/>
          <p:nvPr/>
        </p:nvSpPr>
        <p:spPr>
          <a:xfrm rot="7858891">
            <a:off x="8613439" y="3061100"/>
            <a:ext cx="293560" cy="146541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82541" y="2556583"/>
            <a:ext cx="165622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00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(й)</a:t>
            </a:r>
            <a:endParaRPr lang="ru-RU" sz="100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399054" y="2482739"/>
            <a:ext cx="165622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0000" b="0" cap="none" spc="0" dirty="0" smtClean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(й)</a:t>
            </a:r>
            <a:endParaRPr lang="ru-RU" sz="10000" b="0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0662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8" grpId="0" animBg="1"/>
      <p:bldP spid="2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128" y="336844"/>
            <a:ext cx="6616024" cy="4247317"/>
          </a:xfrm>
          <a:prstGeom prst="rect">
            <a:avLst/>
          </a:prstGeom>
          <a:solidFill>
            <a:srgbClr val="00B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27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Йй</a:t>
            </a:r>
            <a:endParaRPr lang="ru-RU" sz="270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122" name="Picture 2" descr="Пропись. Буква Й.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3" t="13792" r="10686" b="23054"/>
          <a:stretch/>
        </p:blipFill>
        <p:spPr bwMode="auto">
          <a:xfrm>
            <a:off x="6975834" y="443061"/>
            <a:ext cx="5128181" cy="4242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3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646913"/>
              </p:ext>
            </p:extLst>
          </p:nvPr>
        </p:nvGraphicFramePr>
        <p:xfrm>
          <a:off x="4271373" y="5268479"/>
          <a:ext cx="260874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580"/>
                <a:gridCol w="869580"/>
                <a:gridCol w="86958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 descr="Йод инструкция по применению: показания, противопоказания, побочное  действие – описание Iod р-р д/наружн. прим. спиртовой 5%: фл. 10 мл, 25 мл  или 100 мл (27304) - справочник препаратов и лекарст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296" y="-285132"/>
            <a:ext cx="5174894" cy="517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1373" y="5064484"/>
            <a:ext cx="679515" cy="1325563"/>
          </a:xfrm>
        </p:spPr>
        <p:txBody>
          <a:bodyPr>
            <a:normAutofit/>
          </a:bodyPr>
          <a:lstStyle/>
          <a:p>
            <a:r>
              <a:rPr lang="ky-KG" sz="7700" dirty="0" smtClean="0"/>
              <a:t>й</a:t>
            </a:r>
            <a:endParaRPr lang="ru-RU" sz="7700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235985" y="5064483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/>
              <a:t>о</a:t>
            </a:r>
            <a:endParaRPr lang="ru-RU" sz="77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6058049" y="4889762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/>
              <a:t>д</a:t>
            </a:r>
            <a:endParaRPr lang="ru-RU" sz="7700" dirty="0"/>
          </a:p>
        </p:txBody>
      </p:sp>
    </p:spTree>
    <p:extLst>
      <p:ext uri="{BB962C8B-B14F-4D97-AF65-F5344CB8AC3E}">
        <p14:creationId xmlns:p14="http://schemas.microsoft.com/office/powerpoint/2010/main" val="195186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5400199"/>
              </p:ext>
            </p:extLst>
          </p:nvPr>
        </p:nvGraphicFramePr>
        <p:xfrm>
          <a:off x="3495048" y="5159526"/>
          <a:ext cx="190500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6626004"/>
              </p:ext>
            </p:extLst>
          </p:nvPr>
        </p:nvGraphicFramePr>
        <p:xfrm>
          <a:off x="6014410" y="5159526"/>
          <a:ext cx="1811012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506"/>
                <a:gridCol w="905506"/>
              </a:tblGrid>
              <a:tr h="917575">
                <a:tc>
                  <a:txBody>
                    <a:bodyPr/>
                    <a:lstStyle/>
                    <a:p>
                      <a:endParaRPr lang="ru-RU" sz="45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5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7" name="Минус 6"/>
          <p:cNvSpPr/>
          <p:nvPr/>
        </p:nvSpPr>
        <p:spPr>
          <a:xfrm>
            <a:off x="5497620" y="5436685"/>
            <a:ext cx="490146" cy="363255"/>
          </a:xfrm>
          <a:prstGeom prst="mathMin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7170" name="Picture 2" descr="Вилы FISKARS Solid 1026687 (122 см) — купить по выгодной цене на Яндекс  Маркет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159" y="-857140"/>
            <a:ext cx="2996721" cy="564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48862" y="5153771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17846" y="5153771"/>
            <a:ext cx="5597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й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166970" y="5050076"/>
            <a:ext cx="548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006714" y="5050076"/>
            <a:ext cx="646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ы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2170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" grpId="0"/>
      <p:bldP spid="10" grpId="0"/>
      <p:bldP spid="11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⬇ Скачать картинки Butter, стоковые фото Butter в хорошем качестве | 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604" y="-189233"/>
            <a:ext cx="7280694" cy="485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7910494"/>
              </p:ext>
            </p:extLst>
          </p:nvPr>
        </p:nvGraphicFramePr>
        <p:xfrm>
          <a:off x="4271373" y="5268479"/>
          <a:ext cx="260874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580"/>
                <a:gridCol w="869580"/>
                <a:gridCol w="86958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271373" y="5064484"/>
            <a:ext cx="679515" cy="1325563"/>
          </a:xfrm>
        </p:spPr>
        <p:txBody>
          <a:bodyPr>
            <a:normAutofit/>
          </a:bodyPr>
          <a:lstStyle/>
          <a:p>
            <a:r>
              <a:rPr lang="ky-KG" sz="7700" dirty="0"/>
              <a:t>м</a:t>
            </a:r>
            <a:endParaRPr lang="ru-RU" sz="77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235985" y="5064483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 smtClean="0"/>
              <a:t>а</a:t>
            </a:r>
            <a:endParaRPr lang="ru-RU" sz="7700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6058049" y="5064482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 smtClean="0"/>
              <a:t>й</a:t>
            </a:r>
            <a:endParaRPr lang="ru-RU" sz="7700" dirty="0"/>
          </a:p>
        </p:txBody>
      </p:sp>
    </p:spTree>
    <p:extLst>
      <p:ext uri="{BB962C8B-B14F-4D97-AF65-F5344CB8AC3E}">
        <p14:creationId xmlns:p14="http://schemas.microsoft.com/office/powerpoint/2010/main" val="236279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Прямая соединительная линия 20"/>
          <p:cNvCxnSpPr/>
          <p:nvPr/>
        </p:nvCxnSpPr>
        <p:spPr>
          <a:xfrm flipV="1">
            <a:off x="295537" y="279400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V="1">
            <a:off x="295537" y="775024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293093" y="304800"/>
            <a:ext cx="457200" cy="4667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800" b="1" dirty="0">
                <a:solidFill>
                  <a:srgbClr val="00B050"/>
                </a:solidFill>
              </a:rPr>
              <a:t>й</a:t>
            </a:r>
            <a:endParaRPr lang="ru-RU" sz="4800" b="1" dirty="0">
              <a:solidFill>
                <a:srgbClr val="00B050"/>
              </a:solidFill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V="1">
            <a:off x="4765675" y="263525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 flipV="1">
            <a:off x="4765675" y="755650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5389296" y="260350"/>
            <a:ext cx="457200" cy="4953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800" b="1" dirty="0">
                <a:solidFill>
                  <a:srgbClr val="00B050"/>
                </a:solidFill>
              </a:rPr>
              <a:t>й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10803118" y="304800"/>
            <a:ext cx="466214" cy="4537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800" b="1" dirty="0">
                <a:solidFill>
                  <a:srgbClr val="00B050"/>
                </a:solidFill>
              </a:rPr>
              <a:t>й</a:t>
            </a:r>
            <a:endParaRPr lang="ru-RU" sz="4800" b="1" dirty="0">
              <a:solidFill>
                <a:srgbClr val="00B050"/>
              </a:solidFill>
            </a:endParaRP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V="1">
            <a:off x="9564889" y="768350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V="1">
            <a:off x="9633277" y="292100"/>
            <a:ext cx="1704443" cy="127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42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1124699"/>
              </p:ext>
            </p:extLst>
          </p:nvPr>
        </p:nvGraphicFramePr>
        <p:xfrm>
          <a:off x="0" y="3848474"/>
          <a:ext cx="260874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580"/>
                <a:gridCol w="869580"/>
                <a:gridCol w="86958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pic>
        <p:nvPicPr>
          <p:cNvPr id="43" name="Picture 2" descr="Йод инструкция по применению: показания, противопоказания, побочное  действие – описание Iod р-р д/наружн. прим. спиртовой 5%: фл. 10 мл, 25 мл  или 100 мл (27304) - справочник препаратов и лекарст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490" y="985687"/>
            <a:ext cx="2648625" cy="264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Заголовок 1"/>
          <p:cNvSpPr>
            <a:spLocks noGrp="1"/>
          </p:cNvSpPr>
          <p:nvPr>
            <p:ph type="title"/>
          </p:nvPr>
        </p:nvSpPr>
        <p:spPr>
          <a:xfrm>
            <a:off x="75414" y="3663333"/>
            <a:ext cx="679515" cy="1325563"/>
          </a:xfrm>
        </p:spPr>
        <p:txBody>
          <a:bodyPr>
            <a:normAutofit/>
          </a:bodyPr>
          <a:lstStyle/>
          <a:p>
            <a:r>
              <a:rPr lang="ky-KG" sz="7700" dirty="0" smtClean="0"/>
              <a:t>й</a:t>
            </a:r>
            <a:endParaRPr lang="ru-RU" sz="7700" dirty="0"/>
          </a:p>
        </p:txBody>
      </p:sp>
      <p:sp>
        <p:nvSpPr>
          <p:cNvPr id="45" name="Заголовок 1"/>
          <p:cNvSpPr txBox="1">
            <a:spLocks/>
          </p:cNvSpPr>
          <p:nvPr/>
        </p:nvSpPr>
        <p:spPr>
          <a:xfrm>
            <a:off x="1040026" y="3663332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/>
              <a:t>о</a:t>
            </a:r>
            <a:endParaRPr lang="ru-RU" sz="7700" dirty="0"/>
          </a:p>
        </p:txBody>
      </p:sp>
      <p:sp>
        <p:nvSpPr>
          <p:cNvPr id="46" name="Заголовок 1"/>
          <p:cNvSpPr txBox="1">
            <a:spLocks/>
          </p:cNvSpPr>
          <p:nvPr/>
        </p:nvSpPr>
        <p:spPr>
          <a:xfrm>
            <a:off x="1786676" y="3469757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/>
              <a:t>д</a:t>
            </a:r>
            <a:endParaRPr lang="ru-RU" sz="7700" dirty="0"/>
          </a:p>
        </p:txBody>
      </p:sp>
      <p:graphicFrame>
        <p:nvGraphicFramePr>
          <p:cNvPr id="4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5825053"/>
              </p:ext>
            </p:extLst>
          </p:nvPr>
        </p:nvGraphicFramePr>
        <p:xfrm>
          <a:off x="3495048" y="5159526"/>
          <a:ext cx="190500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2500"/>
                <a:gridCol w="95250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7039719"/>
              </p:ext>
            </p:extLst>
          </p:nvPr>
        </p:nvGraphicFramePr>
        <p:xfrm>
          <a:off x="6014410" y="5159526"/>
          <a:ext cx="1811012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5506"/>
                <a:gridCol w="905506"/>
              </a:tblGrid>
              <a:tr h="917575">
                <a:tc>
                  <a:txBody>
                    <a:bodyPr/>
                    <a:lstStyle/>
                    <a:p>
                      <a:endParaRPr lang="ru-RU" sz="45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ru-RU" sz="54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49" name="Минус 48"/>
          <p:cNvSpPr/>
          <p:nvPr/>
        </p:nvSpPr>
        <p:spPr>
          <a:xfrm>
            <a:off x="5497620" y="5436685"/>
            <a:ext cx="490146" cy="363255"/>
          </a:xfrm>
          <a:prstGeom prst="mathMin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50" name="Picture 2" descr="Вилы FISKARS Solid 1026687 (122 см) — купить по выгодной цене на Яндекс  Маркет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75" y="921182"/>
            <a:ext cx="2136959" cy="4023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Прямоугольник 50"/>
          <p:cNvSpPr/>
          <p:nvPr/>
        </p:nvSpPr>
        <p:spPr>
          <a:xfrm>
            <a:off x="3648862" y="5153771"/>
            <a:ext cx="5854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4617846" y="5153771"/>
            <a:ext cx="5597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й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166970" y="5050076"/>
            <a:ext cx="548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7006714" y="5050076"/>
            <a:ext cx="6463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ы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5" name="Picture 2" descr="⬇ Скачать картинки Butter, стоковые фото Butter в хорошем качестве |  Depositphoto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422" y="787725"/>
            <a:ext cx="4366578" cy="2911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1124187"/>
              </p:ext>
            </p:extLst>
          </p:nvPr>
        </p:nvGraphicFramePr>
        <p:xfrm>
          <a:off x="8766372" y="3928508"/>
          <a:ext cx="2608740" cy="917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9580"/>
                <a:gridCol w="869580"/>
                <a:gridCol w="869580"/>
              </a:tblGrid>
              <a:tr h="917575"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5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  <p:sp>
        <p:nvSpPr>
          <p:cNvPr id="57" name="Заголовок 1"/>
          <p:cNvSpPr txBox="1">
            <a:spLocks/>
          </p:cNvSpPr>
          <p:nvPr/>
        </p:nvSpPr>
        <p:spPr>
          <a:xfrm>
            <a:off x="8766372" y="3724513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smtClean="0"/>
              <a:t>м</a:t>
            </a:r>
            <a:endParaRPr lang="ru-RU" sz="7700" dirty="0"/>
          </a:p>
        </p:txBody>
      </p:sp>
      <p:sp>
        <p:nvSpPr>
          <p:cNvPr id="58" name="Заголовок 1"/>
          <p:cNvSpPr txBox="1">
            <a:spLocks/>
          </p:cNvSpPr>
          <p:nvPr/>
        </p:nvSpPr>
        <p:spPr>
          <a:xfrm>
            <a:off x="9730984" y="3724512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 smtClean="0"/>
              <a:t>а</a:t>
            </a:r>
            <a:endParaRPr lang="ru-RU" sz="7700" dirty="0"/>
          </a:p>
        </p:txBody>
      </p:sp>
      <p:sp>
        <p:nvSpPr>
          <p:cNvPr id="59" name="Заголовок 1"/>
          <p:cNvSpPr txBox="1">
            <a:spLocks/>
          </p:cNvSpPr>
          <p:nvPr/>
        </p:nvSpPr>
        <p:spPr>
          <a:xfrm>
            <a:off x="10553048" y="3724511"/>
            <a:ext cx="67951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y-KG" sz="7700" dirty="0" smtClean="0"/>
              <a:t>й</a:t>
            </a:r>
            <a:endParaRPr lang="ru-RU" sz="7700" dirty="0"/>
          </a:p>
        </p:txBody>
      </p:sp>
    </p:spTree>
    <p:extLst>
      <p:ext uri="{BB962C8B-B14F-4D97-AF65-F5344CB8AC3E}">
        <p14:creationId xmlns:p14="http://schemas.microsoft.com/office/powerpoint/2010/main" val="2860797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38" grpId="0" animBg="1"/>
      <p:bldP spid="39" grpId="0" animBg="1"/>
      <p:bldP spid="44" grpId="0"/>
      <p:bldP spid="45" grpId="0"/>
      <p:bldP spid="46" grpId="0"/>
      <p:bldP spid="49" grpId="0" animBg="1"/>
      <p:bldP spid="51" grpId="0"/>
      <p:bldP spid="52" grpId="0"/>
      <p:bldP spid="53" grpId="0"/>
      <p:bldP spid="54" grpId="0"/>
      <p:bldP spid="57" grpId="0"/>
      <p:bldP spid="58" grpId="0"/>
      <p:bldP spid="5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Фигура, имеющая форму буквы L 7"/>
          <p:cNvSpPr/>
          <p:nvPr/>
        </p:nvSpPr>
        <p:spPr>
          <a:xfrm>
            <a:off x="33108" y="2656662"/>
            <a:ext cx="2019498" cy="344250"/>
          </a:xfrm>
          <a:prstGeom prst="corner">
            <a:avLst>
              <a:gd name="adj1" fmla="val 27193"/>
              <a:gd name="adj2" fmla="val 27193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2582880" y="2739824"/>
            <a:ext cx="2258225" cy="434843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1605277" y="2921416"/>
            <a:ext cx="130147" cy="169641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Минус 6"/>
          <p:cNvSpPr/>
          <p:nvPr/>
        </p:nvSpPr>
        <p:spPr>
          <a:xfrm>
            <a:off x="5413622" y="2756125"/>
            <a:ext cx="2258225" cy="434843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/>
          </a:p>
        </p:txBody>
      </p:sp>
      <p:sp>
        <p:nvSpPr>
          <p:cNvPr id="11" name="Минус 10"/>
          <p:cNvSpPr/>
          <p:nvPr/>
        </p:nvSpPr>
        <p:spPr>
          <a:xfrm>
            <a:off x="8450624" y="2733773"/>
            <a:ext cx="2258225" cy="434843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Йод инструкция по применению: показания, противопоказания, побочное  действие – описание Iod р-р д/наружн. прим. спиртовой 5%: фл. 10 мл, 25 мл  или 100 мл (27304) - справочник препаратов и лекарст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6344" y="352287"/>
            <a:ext cx="2648625" cy="264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Вилы FISKARS Solid 1026687 (122 см) — купить по выгодной цене на Яндекс  Маркет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607" y="-455000"/>
            <a:ext cx="1744136" cy="3283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03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atyana Seleznyova | Dribb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227" y="0"/>
            <a:ext cx="9384353" cy="7038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1941922" y="3233394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 smtClean="0"/>
              <a:t>Ай</a:t>
            </a:r>
            <a:endParaRPr lang="ru-RU" sz="4500" dirty="0"/>
          </a:p>
        </p:txBody>
      </p:sp>
      <p:sp>
        <p:nvSpPr>
          <p:cNvPr id="10" name="Овал 9"/>
          <p:cNvSpPr/>
          <p:nvPr/>
        </p:nvSpPr>
        <p:spPr>
          <a:xfrm>
            <a:off x="2564091" y="3926016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 smtClean="0"/>
              <a:t>Ой</a:t>
            </a:r>
            <a:endParaRPr lang="ru-RU" sz="4500" dirty="0"/>
          </a:p>
        </p:txBody>
      </p:sp>
      <p:sp>
        <p:nvSpPr>
          <p:cNvPr id="11" name="Овал 10"/>
          <p:cNvSpPr/>
          <p:nvPr/>
        </p:nvSpPr>
        <p:spPr>
          <a:xfrm>
            <a:off x="3319806" y="4498157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/>
              <a:t>У</a:t>
            </a:r>
            <a:r>
              <a:rPr lang="ky-KG" sz="4500" dirty="0" smtClean="0"/>
              <a:t>й</a:t>
            </a:r>
            <a:endParaRPr lang="ru-RU" sz="4500" dirty="0"/>
          </a:p>
        </p:txBody>
      </p:sp>
      <p:sp>
        <p:nvSpPr>
          <p:cNvPr id="12" name="Овал 11"/>
          <p:cNvSpPr/>
          <p:nvPr/>
        </p:nvSpPr>
        <p:spPr>
          <a:xfrm>
            <a:off x="7061475" y="4496090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 smtClean="0"/>
              <a:t>Ий</a:t>
            </a:r>
            <a:endParaRPr lang="ru-RU" sz="4500" dirty="0"/>
          </a:p>
        </p:txBody>
      </p:sp>
      <p:sp>
        <p:nvSpPr>
          <p:cNvPr id="13" name="Овал 12"/>
          <p:cNvSpPr/>
          <p:nvPr/>
        </p:nvSpPr>
        <p:spPr>
          <a:xfrm>
            <a:off x="5967166" y="4616051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/>
              <a:t>Э</a:t>
            </a:r>
            <a:r>
              <a:rPr lang="ky-KG" sz="4500" dirty="0" smtClean="0"/>
              <a:t>й</a:t>
            </a:r>
            <a:endParaRPr lang="ru-RU" sz="4500" dirty="0"/>
          </a:p>
        </p:txBody>
      </p:sp>
      <p:sp>
        <p:nvSpPr>
          <p:cNvPr id="14" name="Овал 13"/>
          <p:cNvSpPr/>
          <p:nvPr/>
        </p:nvSpPr>
        <p:spPr>
          <a:xfrm>
            <a:off x="4737768" y="4498157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 smtClean="0"/>
              <a:t>ый</a:t>
            </a:r>
            <a:endParaRPr lang="ru-RU" sz="4500" dirty="0"/>
          </a:p>
        </p:txBody>
      </p:sp>
      <p:sp>
        <p:nvSpPr>
          <p:cNvPr id="15" name="Овал 14"/>
          <p:cNvSpPr/>
          <p:nvPr/>
        </p:nvSpPr>
        <p:spPr>
          <a:xfrm>
            <a:off x="9212743" y="4711532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/>
              <a:t>а</a:t>
            </a:r>
            <a:r>
              <a:rPr lang="ky-KG" sz="4500" dirty="0" smtClean="0"/>
              <a:t>й</a:t>
            </a:r>
            <a:endParaRPr lang="ru-RU" sz="4500" dirty="0"/>
          </a:p>
        </p:txBody>
      </p:sp>
      <p:sp>
        <p:nvSpPr>
          <p:cNvPr id="16" name="Овал 15"/>
          <p:cNvSpPr/>
          <p:nvPr/>
        </p:nvSpPr>
        <p:spPr>
          <a:xfrm>
            <a:off x="8215858" y="4609558"/>
            <a:ext cx="1244338" cy="84841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4500" dirty="0"/>
              <a:t>Ө</a:t>
            </a:r>
            <a:r>
              <a:rPr lang="ky-KG" sz="4500" dirty="0" smtClean="0"/>
              <a:t>й</a:t>
            </a:r>
            <a:endParaRPr lang="ru-RU" sz="4500" dirty="0"/>
          </a:p>
        </p:txBody>
      </p:sp>
    </p:spTree>
    <p:extLst>
      <p:ext uri="{BB962C8B-B14F-4D97-AF65-F5344CB8AC3E}">
        <p14:creationId xmlns:p14="http://schemas.microsoft.com/office/powerpoint/2010/main" val="346652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усеченными противолежащими углами 1"/>
          <p:cNvSpPr/>
          <p:nvPr/>
        </p:nvSpPr>
        <p:spPr>
          <a:xfrm>
            <a:off x="0" y="846057"/>
            <a:ext cx="6042581" cy="4930219"/>
          </a:xfrm>
          <a:prstGeom prst="snip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с двумя усеченными противолежащими углами 11"/>
          <p:cNvSpPr/>
          <p:nvPr/>
        </p:nvSpPr>
        <p:spPr>
          <a:xfrm>
            <a:off x="6157400" y="868053"/>
            <a:ext cx="6042581" cy="4930219"/>
          </a:xfrm>
          <a:prstGeom prst="snip2Diag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88520" y="2644468"/>
            <a:ext cx="104547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Ай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1564849" y="2092751"/>
            <a:ext cx="1951349" cy="10275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1550708" y="3311167"/>
            <a:ext cx="2253007" cy="23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1488426" y="3425073"/>
            <a:ext cx="2027772" cy="10338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3442163" y="1513828"/>
            <a:ext cx="133722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нек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87684" y="2689430"/>
            <a:ext cx="136928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ран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634018" y="3875203"/>
            <a:ext cx="11015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ры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818703" y="2644468"/>
            <a:ext cx="138390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0" name="Прямая со стрелкой 29"/>
          <p:cNvCxnSpPr/>
          <p:nvPr/>
        </p:nvCxnSpPr>
        <p:spPr>
          <a:xfrm flipV="1">
            <a:off x="8040679" y="2048761"/>
            <a:ext cx="1951349" cy="102752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8044205" y="3194906"/>
            <a:ext cx="2253007" cy="235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8060283" y="3333163"/>
            <a:ext cx="2027772" cy="103380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9957747" y="1353621"/>
            <a:ext cx="126124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нат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10257204" y="2568451"/>
            <a:ext cx="143180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мак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10096273" y="3783281"/>
            <a:ext cx="131478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60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рак</a:t>
            </a:r>
            <a:endParaRPr lang="ru-RU" sz="60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8365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Мультяшная девочка в стиле аниме спортивная форма, шорты и футболка.  векторная графика характера малыша. | Премиум векторы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111"/>
          <a:stretch/>
        </p:blipFill>
        <p:spPr bwMode="auto">
          <a:xfrm>
            <a:off x="-94268" y="282804"/>
            <a:ext cx="1671356" cy="155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20126" y="780317"/>
            <a:ext cx="10864128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А-па май, </a:t>
            </a:r>
            <a:r>
              <a:rPr lang="ru-RU" sz="5400" b="0" cap="none" spc="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</a:t>
            </a:r>
            <a:r>
              <a:rPr lang="ru-RU" sz="5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-мак, ай-ран </a:t>
            </a:r>
            <a:r>
              <a:rPr lang="ru-RU" sz="540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</a:t>
            </a:r>
            <a:r>
              <a:rPr lang="ru-RU" sz="5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-дан</a:t>
            </a:r>
          </a:p>
          <a:p>
            <a:r>
              <a:rPr lang="ky-KG" sz="5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ky-KG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а-лы-нат?</a:t>
            </a:r>
          </a:p>
          <a:p>
            <a:r>
              <a:rPr lang="ky-KG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-Кай-мак, май, ай-ран уй-дун сү-тү-</a:t>
            </a:r>
          </a:p>
          <a:p>
            <a:r>
              <a:rPr lang="ky-KG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</a:t>
            </a:r>
            <a:r>
              <a:rPr lang="ky-KG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өн а-лы-нат.</a:t>
            </a:r>
          </a:p>
          <a:p>
            <a:r>
              <a:rPr lang="ky-KG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ky-KG" sz="5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-төн каймак, каймактан май        .</a:t>
            </a:r>
            <a:endParaRPr lang="ru-RU" sz="5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2292" name="Picture 4" descr="Ата клипарт (62 фото) » Рисунки для срисовки и не только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312"/>
          <a:stretch/>
        </p:blipFill>
        <p:spPr bwMode="auto">
          <a:xfrm flipH="1">
            <a:off x="132852" y="2064741"/>
            <a:ext cx="1444236" cy="13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Минус 12"/>
          <p:cNvSpPr/>
          <p:nvPr/>
        </p:nvSpPr>
        <p:spPr>
          <a:xfrm>
            <a:off x="1015549" y="4631652"/>
            <a:ext cx="1303446" cy="232579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Минус 13"/>
          <p:cNvSpPr/>
          <p:nvPr/>
        </p:nvSpPr>
        <p:spPr>
          <a:xfrm>
            <a:off x="10368510" y="4619057"/>
            <a:ext cx="1303446" cy="232579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52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Дочь мамы ходя по магазинам совместно Иллюстрация вектора - иллюстрации  насчитывающей мило, семья: 590178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9382" y="82733"/>
            <a:ext cx="4449875" cy="4757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53402" y="4541610"/>
            <a:ext cx="83418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-А-па  май, </a:t>
            </a:r>
            <a:r>
              <a:rPr lang="ru-RU" sz="5400" b="0" cap="none" spc="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</a:t>
            </a:r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-мак, ай-ран </a:t>
            </a:r>
          </a:p>
          <a:p>
            <a:pPr algn="ctr"/>
            <a:r>
              <a:rPr lang="ky-KG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Кай-дан а-лы-нат?</a:t>
            </a:r>
            <a:endParaRPr lang="ru-RU" sz="5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9415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7989" y="98491"/>
            <a:ext cx="5715000" cy="421005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399355" y="4701867"/>
            <a:ext cx="875226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540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-Кай-мак, май, ай-ран уй-дун</a:t>
            </a:r>
          </a:p>
          <a:p>
            <a:pPr algn="ctr"/>
            <a:r>
              <a:rPr lang="ky-KG" sz="540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ky-KG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ү-тү-нөн а-лы-нат.</a:t>
            </a:r>
            <a:endParaRPr lang="ru-RU" sz="5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1876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3890" y="4758428"/>
            <a:ext cx="71294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ru-RU" sz="5400" b="0" cap="none" spc="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төн</a:t>
            </a:r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каймак, </a:t>
            </a:r>
            <a:r>
              <a:rPr lang="ru-RU" sz="5400" b="0" cap="none" spc="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каймактан</a:t>
            </a:r>
            <a:endParaRPr lang="ru-RU" sz="5400" b="0" cap="none" spc="0" dirty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5400" b="0" cap="none" spc="0" dirty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  май       .</a:t>
            </a:r>
            <a:endParaRPr lang="ru-RU" sz="5400" b="0" cap="none" spc="0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Минус 15"/>
          <p:cNvSpPr/>
          <p:nvPr/>
        </p:nvSpPr>
        <p:spPr>
          <a:xfrm>
            <a:off x="6558509" y="6138302"/>
            <a:ext cx="1303446" cy="232579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Минус 16"/>
          <p:cNvSpPr/>
          <p:nvPr/>
        </p:nvSpPr>
        <p:spPr>
          <a:xfrm>
            <a:off x="1252790" y="5349475"/>
            <a:ext cx="1303446" cy="232579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 стрелкой 3"/>
          <p:cNvCxnSpPr/>
          <p:nvPr/>
        </p:nvCxnSpPr>
        <p:spPr>
          <a:xfrm flipV="1">
            <a:off x="3172475" y="1992702"/>
            <a:ext cx="985457" cy="47552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7210232" y="1987114"/>
            <a:ext cx="1174643" cy="40240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364" name="Picture 4" descr="Нормализованное молоко: что это такое и в чем отличие от цельного - 7Дней.р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827" y="1805959"/>
            <a:ext cx="3777188" cy="2520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Каймак - полезные свойства и калорийность, применение и приготовление,  польза и вред - Hi-chef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981" y="466235"/>
            <a:ext cx="3542099" cy="267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⬇ Скачать картинки Butter, стоковые фото Butter в хорошем качестве |  Depositphoto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809" y="1188689"/>
            <a:ext cx="3838598" cy="255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66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3837910" cy="1631216"/>
          </a:xfrm>
          <a:prstGeom prst="rect">
            <a:avLst/>
          </a:prstGeom>
          <a:solidFill>
            <a:srgbClr val="FF0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0000" b="1" cap="none" spc="0" dirty="0" err="1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Дүкөн</a:t>
            </a:r>
            <a:r>
              <a:rPr lang="ru-RU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ru-RU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388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055" y="0"/>
            <a:ext cx="8514945" cy="684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UNICEF Kyrgyzstan on Twitter: &quot;Это Дастан Мадалбеков, он озвучивал Актана в  мультфильме &quot;Керемет Көч&quot;.#keremet #UNICEF http://t.co/REvDupTTj3&quot; / Twitter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50532"/>
          <a:stretch/>
        </p:blipFill>
        <p:spPr bwMode="auto">
          <a:xfrm>
            <a:off x="-604605" y="3075531"/>
            <a:ext cx="3659090" cy="428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7059" b="69059" l="21500" r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06" t="35960" r="65956" b="30639"/>
          <a:stretch/>
        </p:blipFill>
        <p:spPr bwMode="auto">
          <a:xfrm>
            <a:off x="5525311" y="2461097"/>
            <a:ext cx="1050587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059" b="68118" l="47500" r="60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592" t="46526" r="37472" b="31728"/>
          <a:stretch/>
        </p:blipFill>
        <p:spPr bwMode="auto">
          <a:xfrm>
            <a:off x="7490298" y="3171217"/>
            <a:ext cx="1527243" cy="148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9" t="80070" r="45811" b="5432"/>
          <a:stretch/>
        </p:blipFill>
        <p:spPr bwMode="auto">
          <a:xfrm>
            <a:off x="5296709" y="5476673"/>
            <a:ext cx="2957210" cy="99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1" t="39135" r="74943" b="32864"/>
          <a:stretch/>
        </p:blipFill>
        <p:spPr bwMode="auto">
          <a:xfrm>
            <a:off x="4421224" y="2675104"/>
            <a:ext cx="1391055" cy="191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00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95833E-6 -2.96296E-6 L -0.45208 -0.15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04" y="-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3.33333E-6 L -0.55169 -0.194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91" y="-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-0.35703 -0.3673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52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3.7037E-7 L -0.18906 0.188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53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альтернативный процесс 3"/>
          <p:cNvSpPr/>
          <p:nvPr/>
        </p:nvSpPr>
        <p:spPr>
          <a:xfrm>
            <a:off x="3997452" y="204182"/>
            <a:ext cx="3754876" cy="2130358"/>
          </a:xfrm>
          <a:prstGeom prst="flowChartAlternate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5000" dirty="0" smtClean="0"/>
              <a:t>Сөздөрдүн дубалы </a:t>
            </a:r>
            <a:endParaRPr lang="ru-RU" sz="5000" dirty="0"/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369651" y="184826"/>
            <a:ext cx="2003898" cy="22081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6" descr="Каймак - полезные свойства и калорийность, применение и приготовление,  польза и вред - Hi-chef.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50" y="-136187"/>
            <a:ext cx="2571899" cy="1945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85770" y="1693012"/>
            <a:ext cx="1371658" cy="5539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каймак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Блок-схема: альтернативный процесс 7"/>
          <p:cNvSpPr/>
          <p:nvPr/>
        </p:nvSpPr>
        <p:spPr>
          <a:xfrm>
            <a:off x="345302" y="3479260"/>
            <a:ext cx="2003898" cy="22081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762796" y="5016629"/>
            <a:ext cx="1168911" cy="5539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айран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1" name="Picture 4" descr="卡通乳制品，牛奶，奶酪，酸奶背景独立的奶制品、健康牛奶和奶酪食品向量例证- 插画包括有健康, 制动手: 18302890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059" b="69059" l="21500" r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06" t="35960" r="65956" b="30639"/>
          <a:stretch/>
        </p:blipFill>
        <p:spPr bwMode="auto">
          <a:xfrm>
            <a:off x="1033947" y="3653176"/>
            <a:ext cx="626608" cy="1363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Блок-схема: альтернативный процесс 12"/>
          <p:cNvSpPr/>
          <p:nvPr/>
        </p:nvSpPr>
        <p:spPr>
          <a:xfrm>
            <a:off x="4652741" y="3510505"/>
            <a:ext cx="2003898" cy="22081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236146" y="5047874"/>
            <a:ext cx="837089" cy="5539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май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9" name="Picture 4" descr="Эксперты назвали самое вредное растительное масло для жарки - какие виды  использовать можно | Стайлер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93" t="518" r="31259" b="2473"/>
          <a:stretch/>
        </p:blipFill>
        <p:spPr bwMode="auto">
          <a:xfrm>
            <a:off x="5355136" y="3708199"/>
            <a:ext cx="599107" cy="126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Блок-схема: альтернативный процесс 19"/>
          <p:cNvSpPr/>
          <p:nvPr/>
        </p:nvSpPr>
        <p:spPr>
          <a:xfrm>
            <a:off x="8960180" y="3510505"/>
            <a:ext cx="2003898" cy="22081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444200" y="5047874"/>
            <a:ext cx="1035861" cy="5539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айры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3" name="Picture 2" descr="Вилы FISKARS Solid 1026687 (122 см) — купить по выгодной цене на Яндекс  Маркет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44246">
            <a:off x="9465882" y="2977947"/>
            <a:ext cx="1183763" cy="222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Блок-схема: альтернативный процесс 24"/>
          <p:cNvSpPr/>
          <p:nvPr/>
        </p:nvSpPr>
        <p:spPr>
          <a:xfrm>
            <a:off x="9092231" y="204182"/>
            <a:ext cx="2003898" cy="220817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9693814" y="1693012"/>
            <a:ext cx="800732" cy="553998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y-KG" sz="3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йод</a:t>
            </a:r>
            <a:endParaRPr lang="ru-RU" sz="3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4" name="Picture 2" descr="Йод инструкция по применению: показания, противопоказания, побочное  действие – описание Iod р-р д/наружн. прим. спиртовой 5%: фл. 10 мл, 25 мл  или 100 мл (27304) - справочник препаратов и лекарств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4283" y="75638"/>
            <a:ext cx="1617374" cy="1617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598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3" grpId="0" animBg="1"/>
      <p:bldP spid="14" grpId="0" animBg="1"/>
      <p:bldP spid="20" grpId="0" animBg="1"/>
      <p:bldP spid="21" grpId="0" animBg="1"/>
      <p:bldP spid="25" grpId="0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2" descr="Пропись. Буква Й.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23" t="13792" r="10686" b="23054"/>
          <a:stretch/>
        </p:blipFill>
        <p:spPr bwMode="auto">
          <a:xfrm>
            <a:off x="0" y="0"/>
            <a:ext cx="121040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значок пера мультяшном стиле PNG , ручка, икона, мультфильм PNG картинки и  пнг рисунок для бесплатной загру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39" y="-433388"/>
            <a:ext cx="3155950" cy="315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значок пера мультяшном стиле PNG , ручка, икона, мультфильм PNG картинки и  пнг рисунок для бесплатной загру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810" y="965014"/>
            <a:ext cx="3155950" cy="315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11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1.66667E-6 -1.11111E-6 C 0.00156 -0.00347 0.00312 -0.00671 0.00482 -0.00995 C 0.0056 -0.01157 0.00625 -0.0132 0.00716 -0.01435 C 0.00794 -0.01505 0.00872 -0.01528 0.00964 -0.01574 C 0.01068 -0.01759 0.01185 -0.01921 0.01276 -0.0213 L 0.01758 -0.03264 C 0.01784 -0.03403 0.01797 -0.03565 0.01836 -0.03704 C 0.01875 -0.0382 0.01966 -0.03866 0.01992 -0.03982 C 0.02383 -0.0537 0.01901 -0.04375 0.02396 -0.05255 C 0.02448 -0.05532 0.02474 -0.05833 0.02552 -0.06111 C 0.0276 -0.06829 0.02643 -0.06505 0.02878 -0.07107 C 0.02904 -0.07245 0.02891 -0.07431 0.02956 -0.07523 C 0.03008 -0.07639 0.03125 -0.07593 0.0319 -0.07662 C 0.03255 -0.07732 0.03294 -0.0787 0.03346 -0.0794 C 0.03424 -0.08056 0.03516 -0.08125 0.03594 -0.08241 C 0.03737 -0.08449 0.03854 -0.08704 0.03997 -0.08935 C 0.04076 -0.09097 0.04167 -0.09213 0.04232 -0.09375 C 0.04284 -0.09514 0.04336 -0.09653 0.04388 -0.09792 C 0.04518 -0.10093 0.04609 -0.10162 0.04792 -0.1037 C 0.05091 -0.11181 0.04779 -0.10509 0.05182 -0.10926 C 0.05221 -0.10972 0.05651 -0.11574 0.05742 -0.11644 C 0.05872 -0.11713 0.06016 -0.11713 0.06146 -0.11782 C 0.07227 -0.12269 0.05456 -0.11505 0.06628 -0.12199 C 0.06914 -0.12384 0.08086 -0.12477 0.08138 -0.125 C 0.08216 -0.12546 0.08294 -0.12593 0.08385 -0.12639 C 0.08607 -0.12732 0.09049 -0.12847 0.09258 -0.12917 L 0.09974 -0.13333 L 0.10221 -0.13472 L 0.11094 -0.13333 C 0.11237 -0.13195 0.11159 -0.12732 0.1125 -0.125 C 0.11706 -0.11273 0.11159 -0.12824 0.11497 -0.11644 C 0.11536 -0.11482 0.11615 -0.11366 0.11654 -0.11204 C 0.11719 -0.10949 0.11719 -0.10602 0.1181 -0.1037 C 0.12018 -0.09815 0.1194 -0.10093 0.12057 -0.09514 C 0.12083 -0.08843 0.12083 -0.08195 0.12135 -0.07523 C 0.12135 -0.07384 0.12214 -0.07245 0.12214 -0.07107 C 0.12214 -0.05764 0.12174 -0.04445 0.12135 -0.03125 C 0.12122 -0.02847 0.1194 -0.02338 0.11888 -0.0213 C 0.11823 -0.01852 0.11784 -0.01574 0.11732 -0.01273 L 0.11654 -0.00857 C 0.11628 -0.00718 0.11628 -0.00532 0.11576 -0.0044 L 0.11328 -1.11111E-6 C 0.11302 0.00139 0.11289 0.00278 0.1125 0.00417 C 0.11211 0.00579 0.1112 0.00671 0.11094 0.00833 C 0.11016 0.01296 0.1112 0.01921 0.10937 0.02268 C 0.10781 0.02523 0.10716 0.02616 0.10612 0.02963 C 0.10573 0.03102 0.10586 0.03264 0.10534 0.03403 C 0.10286 0.04074 0.10312 0.03542 0.1013 0.04259 C 0.10065 0.04514 0.10065 0.04838 0.09974 0.05093 C 0.09896 0.05324 0.09805 0.05555 0.0974 0.0581 C 0.09414 0.07083 0.09779 0.06296 0.09336 0.07083 C 0.09154 0.09028 0.09414 0.07292 0.09102 0.08218 C 0.08789 0.09143 0.09258 0.08218 0.08854 0.08935 C 0.08672 0.0993 0.08919 0.08704 0.0862 0.0993 C 0.08581 0.10069 0.08581 0.10208 0.08542 0.10347 C 0.08451 0.10648 0.08333 0.10926 0.08216 0.11204 L 0.0806 0.1162 C 0.0806 0.1169 0.08034 0.12963 0.07904 0.13333 C 0.07474 0.14537 0.07682 0.13518 0.07422 0.14606 C 0.0724 0.1537 0.07422 0.15393 0.07018 0.16458 L 0.06862 0.16875 C 0.06836 0.1706 0.06823 0.17268 0.06784 0.1743 C 0.06706 0.17755 0.06589 0.17917 0.06458 0.18148 C 0.06432 0.18287 0.06432 0.18449 0.0638 0.18565 C 0.06341 0.1868 0.0625 0.18727 0.06224 0.18866 C 0.06172 0.1912 0.06185 0.19421 0.06146 0.19699 C 0.06055 0.20486 0.06094 0.19792 0.05911 0.20555 C 0.05521 0.22083 0.05951 0.2088 0.05586 0.21829 C 0.0556 0.22037 0.0556 0.22222 0.05508 0.22407 C 0.05417 0.22708 0.05299 0.22963 0.05182 0.23264 C 0.0513 0.23403 0.05065 0.23518 0.05026 0.2368 C 0.05 0.23819 0.04987 0.23981 0.04948 0.24097 C 0.04857 0.24398 0.04635 0.24954 0.04635 0.24954 C 0.04414 0.26088 0.0474 0.24768 0.0431 0.25532 C 0.04245 0.25625 0.04271 0.2581 0.04232 0.25949 C 0.04128 0.26319 0.04062 0.26389 0.03906 0.26667 C 0.0388 0.26805 0.0388 0.26968 0.03828 0.27083 C 0.03789 0.27199 0.03711 0.27245 0.03672 0.27361 C 0.02956 0.29884 0.03633 0.28055 0.0319 0.29213 C 0.03138 0.29491 0.03125 0.29815 0.03034 0.30069 L 0.02552 0.31343 C 0.025 0.31481 0.02435 0.3162 0.02396 0.31759 C 0.02344 0.31968 0.02292 0.32153 0.0224 0.32338 C 0.02135 0.32616 0.01914 0.33194 0.01914 0.33194 C 0.01888 0.33426 0.01875 0.33657 0.01836 0.33889 C 0.0181 0.34051 0.01771 0.34167 0.01758 0.34329 C 0.01719 0.3456 0.01732 0.34815 0.0168 0.35023 C 0.01589 0.35417 0.01354 0.36157 0.01354 0.36157 C 0.01198 0.37338 0.01393 0.3618 0.0112 0.37153 C 0.00781 0.38333 0.01341 0.36782 0.00872 0.38009 C 0.00846 0.38333 0.00859 0.3868 0.00794 0.39005 C 0.00781 0.3912 0.0069 0.3919 0.00638 0.39282 C 0.00573 0.39421 0.00547 0.39583 0.00482 0.39722 C 0.00352 0.39954 0.00208 0.40162 0.00078 0.40417 C 0.00013 0.40555 -0.00013 0.40718 -0.00078 0.40856 C -0.00156 0.40995 -0.00247 0.41111 -0.00313 0.41273 C -0.00586 0.41852 -0.00378 0.41574 -0.00638 0.42268 C -0.00677 0.42384 -0.00742 0.42454 -0.00794 0.42546 C -0.0082 0.42778 -0.00846 0.43032 -0.00872 0.43264 C -0.00898 0.43403 -0.00951 0.43542 -0.00951 0.4368 C -0.00951 0.44537 -0.00964 0.45393 -0.00872 0.46227 C -0.00859 0.46435 -0.00716 0.46505 -0.00638 0.46667 C -0.00352 0.47268 -0.00625 0.46944 -0.00234 0.47523 C -0.00169 0.47616 -0.00065 0.47685 -1.66667E-6 0.47801 C 0.00169 0.48055 0.00352 0.4831 0.00482 0.48657 C 0.00534 0.48796 0.0056 0.48958 0.00638 0.49074 C 0.00703 0.49167 0.00794 0.49167 0.00872 0.49213 C 0.01185 0.49768 0.00859 0.49282 0.01276 0.4963 C 0.01367 0.49722 0.01432 0.49861 0.01523 0.4993 C 0.02057 0.50347 0.02292 0.50255 0.02956 0.50347 C 0.03008 0.5044 0.03047 0.50555 0.03112 0.50625 C 0.0319 0.50718 0.03268 0.50787 0.03346 0.50787 C 0.04023 0.50787 0.04687 0.50671 0.05352 0.50625 C 0.05495 0.49884 0.05312 0.5044 0.05664 0.50069 C 0.0599 0.49722 0.05664 0.49815 0.0599 0.49352 C 0.06055 0.49259 0.06146 0.49259 0.06224 0.49213 C 0.06354 0.48981 0.06445 0.48796 0.06628 0.48657 C 0.06784 0.48518 0.0694 0.48449 0.07109 0.48356 L 0.07344 0.48218 C 0.07799 0.47014 0.07187 0.48449 0.07747 0.47662 C 0.08242 0.46944 0.07487 0.47407 0.08216 0.47083 C 0.08268 0.46991 0.0832 0.46875 0.08385 0.46805 C 0.08529 0.46597 0.08724 0.46481 0.08854 0.46227 L 0.09258 0.45532 C 0.09284 0.45393 0.09297 0.45231 0.09336 0.45093 C 0.09466 0.44722 0.09583 0.44768 0.09818 0.44676 C 0.09896 0.44583 0.09974 0.44468 0.10052 0.44398 C 0.1013 0.44329 0.10221 0.44329 0.10299 0.44259 C 0.10964 0.43403 0.10312 0.43866 0.10859 0.43542 C 0.11458 0.42454 0.10755 0.43588 0.11328 0.42963 C 0.11393 0.42893 0.11432 0.42778 0.11497 0.42685 C 0.11562 0.42593 0.11654 0.425 0.11732 0.42407 C 0.12057 0.41551 0.11706 0.42361 0.12135 0.4169 C 0.12279 0.41481 0.12396 0.41227 0.12526 0.40995 C 0.12656 0.40741 0.12839 0.40579 0.1293 0.40278 C 0.13034 0.39954 0.13151 0.3963 0.13242 0.39282 C 0.13307 0.39097 0.13346 0.38912 0.13411 0.38727 C 0.13594 0.38148 0.13711 0.37477 0.13971 0.37014 C 0.14049 0.36875 0.14141 0.36759 0.14206 0.36597 C 0.14766 0.35278 0.14206 0.36319 0.14609 0.35602 C 0.14635 0.35463 0.14648 0.35301 0.14687 0.35162 C 0.14792 0.34768 0.14909 0.3463 0.15078 0.34329 C 0.15156 0.33889 0.15208 0.3338 0.15404 0.33032 C 0.15469 0.32917 0.15573 0.3287 0.15638 0.32755 C 0.15781 0.32546 0.15885 0.32245 0.16042 0.3206 C 0.16784 0.3118 0.15872 0.32292 0.16445 0.31481 C 0.1651 0.31366 0.16602 0.31319 0.1668 0.31204 C 0.17057 0.30625 0.16797 0.30949 0.17083 0.30347 C 0.17148 0.30185 0.1724 0.30069 0.17318 0.2993 C 0.1737 0.29745 0.17422 0.29537 0.17474 0.29352 C 0.17578 0.29074 0.17734 0.28819 0.17799 0.28495 C 0.17826 0.28356 0.17826 0.28194 0.17878 0.28079 C 0.17943 0.2794 0.18034 0.27893 0.18112 0.27801 C 0.18216 0.27268 0.18242 0.27014 0.18516 0.26528 C 0.18685 0.26204 0.18802 0.26065 0.18919 0.25671 C 0.18945 0.25532 0.18971 0.25393 0.18997 0.25231 C 0.19023 0.25046 0.19023 0.24838 0.19076 0.24676 C 0.19102 0.2456 0.1918 0.24491 0.19232 0.24398 C 0.19635 0.23495 0.19167 0.24375 0.19557 0.2368 C 0.19727 0.22708 0.19518 0.23889 0.19792 0.22268 C 0.19818 0.2213 0.19831 0.21968 0.1987 0.21829 C 0.19909 0.21713 0.19974 0.21643 0.20026 0.21551 C 0.20052 0.21273 0.20052 0.20972 0.20117 0.20694 C 0.20143 0.20579 0.20234 0.20532 0.20273 0.20417 C 0.2056 0.19375 0.20143 0.20231 0.20508 0.1956 C 0.20625 0.18958 0.20612 0.1875 0.20833 0.18287 C 0.20898 0.18148 0.2099 0.18009 0.21068 0.1787 C 0.21094 0.17731 0.21094 0.17569 0.21146 0.1743 C 0.21289 0.1713 0.21628 0.16597 0.21628 0.16597 C 0.21654 0.16458 0.21667 0.16296 0.21706 0.16157 C 0.2194 0.15393 0.21979 0.15393 0.22266 0.14884 C 0.22344 0.14468 0.2237 0.14305 0.225 0.13889 C 0.22669 0.13449 0.22721 0.13356 0.22904 0.13032 C 0.23047 0.12292 0.22891 0.12893 0.23229 0.12199 C 0.23281 0.1206 0.2332 0.11898 0.23385 0.11759 C 0.23503 0.11505 0.23646 0.11296 0.23776 0.11065 C 0.23867 0.10926 0.23971 0.1081 0.24023 0.10625 C 0.24076 0.1044 0.24128 0.10255 0.2418 0.10069 C 0.24219 0.0993 0.24219 0.09768 0.24258 0.0963 C 0.24362 0.09282 0.24427 0.0919 0.24583 0.08935 C 0.24661 0.08588 0.2474 0.08264 0.24818 0.0794 C 0.2487 0.07755 0.24935 0.07569 0.24974 0.07361 C 0.25013 0.07222 0.25026 0.07083 0.25052 0.06944 C 0.25104 0.06782 0.25169 0.06667 0.25221 0.06528 C 0.2526 0.06412 0.25521 0.05579 0.25612 0.05393 C 0.2569 0.05231 0.25781 0.05116 0.25859 0.04954 C 0.25911 0.04815 0.25964 0.04676 0.26016 0.04537 C 0.26094 0.04329 0.26172 0.04167 0.2625 0.03958 C 0.26315 0.03819 0.26354 0.0368 0.26419 0.03542 C 0.26497 0.03356 0.26589 0.03171 0.26654 0.02963 C 0.2707 0.01782 0.26628 0.0294 0.26888 0.01968 C 0.2694 0.01829 0.27005 0.0169 0.27057 0.01551 C 0.27174 0.0088 0.27161 0.00764 0.2737 0.00278 C 0.27422 0.00162 0.27474 0.00093 0.27526 -1.11111E-6 C 0.27565 -0.00185 0.27565 -0.00394 0.27617 -0.00579 C 0.27656 -0.00741 0.27721 -0.00857 0.27773 -0.00995 C 0.27865 -0.01273 0.27943 -0.01551 0.28008 -0.01852 C 0.28047 -0.01991 0.2806 -0.0213 0.28086 -0.02269 C 0.28138 -0.02477 0.28203 -0.02639 0.28255 -0.02847 C 0.28294 -0.03032 0.28281 -0.03241 0.28333 -0.03403 C 0.28411 -0.03727 0.28542 -0.03982 0.28646 -0.04259 L 0.28815 -0.04699 C 0.28828 -0.04792 0.28919 -0.05532 0.28971 -0.05671 C 0.2901 -0.05787 0.29076 -0.05857 0.29128 -0.05972 C 0.29193 -0.06088 0.29245 -0.06227 0.29284 -0.06389 C 0.29544 -0.07292 0.29076 -0.06296 0.29687 -0.07384 C 0.29883 -0.08449 0.29622 -0.0713 0.29922 -0.08241 C 0.29961 -0.0838 0.29961 -0.08542 0.3 -0.08657 C 0.30039 -0.08773 0.3013 -0.08843 0.30169 -0.08935 C 0.30234 -0.0912 0.30273 -0.09329 0.30326 -0.09514 C 0.30352 -0.09699 0.30352 -0.09907 0.30404 -0.1007 C 0.30456 -0.10255 0.30573 -0.10347 0.30651 -0.10509 C 0.30729 -0.10695 0.30807 -0.1088 0.30885 -0.11065 C 0.31484 -0.12546 0.30534 -0.10324 0.31289 -0.11921 C 0.31836 -0.13102 0.30977 -0.11528 0.3168 -0.12778 C 0.31706 -0.12639 0.31784 -0.125 0.31758 -0.12338 C 0.31745 -0.12222 0.31641 -0.12176 0.31602 -0.1206 C 0.31523 -0.11806 0.31471 -0.11505 0.31445 -0.11204 C 0.31406 -0.10787 0.31341 -0.09884 0.31198 -0.09514 C 0.31146 -0.09375 0.31107 -0.09213 0.31042 -0.09097 C 0.30977 -0.08958 0.30885 -0.08889 0.30807 -0.08796 C 0.30781 -0.08657 0.30742 -0.08519 0.30729 -0.0838 C 0.3069 -0.08195 0.3069 -0.07986 0.30651 -0.07801 C 0.3056 -0.075 0.3043 -0.07245 0.30326 -0.06968 C 0.30273 -0.06806 0.30234 -0.06644 0.30169 -0.06528 C 0.30117 -0.06435 0.30052 -0.06343 0.3 -0.0625 C 0.29948 -0.06111 0.29909 -0.05949 0.29844 -0.05833 C 0.29727 -0.05579 0.29453 -0.05116 0.29453 -0.05116 C 0.29427 -0.04884 0.29427 -0.0463 0.29362 -0.04398 C 0.29336 -0.04282 0.29258 -0.04236 0.29206 -0.0412 C 0.29154 -0.03982 0.29102 -0.03843 0.29049 -0.03704 C 0.28841 -0.02407 0.28945 -0.03032 0.28724 -0.01852 L 0.28646 -0.01435 C 0.28542 -0.00093 0.28672 -0.00718 0.28255 0.00417 L 0.28086 0.00833 C 0.2806 0.01042 0.2806 0.01227 0.28008 0.01412 C 0.27982 0.01528 0.27878 0.01574 0.27852 0.0169 C 0.27578 0.02824 0.2793 0.02014 0.27695 0.02824 C 0.27643 0.02986 0.27578 0.03102 0.27526 0.03264 C 0.275 0.0338 0.27487 0.03542 0.27448 0.0368 C 0.27409 0.03843 0.27331 0.03958 0.27292 0.04097 C 0.27227 0.04375 0.27227 0.04699 0.27135 0.04954 C 0.27031 0.05231 0.26875 0.05486 0.2681 0.0581 C 0.26641 0.06713 0.26732 0.06551 0.26419 0.07222 C 0.26367 0.07338 0.26315 0.07407 0.2625 0.075 C 0.26224 0.07662 0.26198 0.07801 0.26172 0.0794 C 0.26146 0.08125 0.26146 0.08333 0.26094 0.08495 C 0.26068 0.08634 0.2599 0.08704 0.25937 0.08796 C 0.25742 0.1118 0.26042 0.08218 0.25534 0.10926 L 0.25378 0.11759 C 0.25312 0.12106 0.25299 0.12338 0.25143 0.12616 C 0.25065 0.12731 0.24974 0.12801 0.24896 0.12893 C 0.2474 0.13333 0.24701 0.1338 0.24583 0.13889 C 0.24427 0.14537 0.24609 0.1412 0.24336 0.14606 C 0.24154 0.15625 0.24375 0.14352 0.2418 0.15602 C 0.24154 0.15741 0.24141 0.15903 0.24102 0.16018 C 0.23659 0.17407 0.24049 0.15787 0.23698 0.17153 C 0.23646 0.17384 0.23594 0.17639 0.23542 0.1787 C 0.23516 0.18009 0.23503 0.18148 0.23464 0.18287 C 0.23424 0.18449 0.23359 0.18565 0.23307 0.18727 C 0.23281 0.18912 0.23268 0.1912 0.23229 0.19282 C 0.2319 0.19398 0.23086 0.19444 0.2306 0.1956 C 0.22956 0.20023 0.22943 0.20555 0.22826 0.20995 C 0.22786 0.21134 0.22656 0.21157 0.22591 0.21273 C 0.22448 0.21481 0.22318 0.21736 0.22187 0.21991 C 0.22109 0.2213 0.22044 0.22292 0.2194 0.22407 L 0.21706 0.22685 C 0.21354 0.23958 0.21458 0.23426 0.21302 0.24259 C 0.2125 0.25185 0.21354 0.2537 0.21068 0.25949 C 0.20977 0.26157 0.20755 0.26528 0.20755 0.26528 C 0.20716 0.26713 0.20716 0.26898 0.20664 0.27083 C 0.20638 0.27245 0.20547 0.27361 0.20508 0.27523 C 0.20456 0.27731 0.20482 0.27986 0.2043 0.28218 C 0.20312 0.28773 0.20195 0.29051 0.20026 0.29491 C 0.2 0.29676 0.19935 0.30278 0.1987 0.30486 C 0.19831 0.30648 0.19766 0.30764 0.19714 0.30926 C 0.19531 0.325 0.19779 0.3081 0.19388 0.32199 C 0.19023 0.33495 0.1944 0.32685 0.19076 0.33333 C 0.1901 0.33889 0.18919 0.34884 0.1875 0.35324 C 0.18698 0.35463 0.18633 0.35579 0.18594 0.35741 C 0.18503 0.36088 0.18516 0.36366 0.18437 0.36736 C 0.18398 0.36921 0.18333 0.37106 0.18281 0.37292 C 0.18255 0.37546 0.18229 0.37778 0.1819 0.38009 C 0.18125 0.38588 0.17956 0.39722 0.17956 0.39722 C 0.1793 0.40139 0.1793 0.40579 0.17878 0.40995 C 0.17852 0.41157 0.1776 0.4125 0.17721 0.41412 C 0.17565 0.42014 0.17565 0.42245 0.17474 0.42824 C 0.17448 0.42986 0.17422 0.43125 0.17396 0.43264 C 0.17422 0.44907 0.17409 0.46574 0.17474 0.48218 C 0.17487 0.48403 0.17565 0.48518 0.17643 0.48657 C 0.17708 0.48773 0.17799 0.48843 0.17878 0.48935 C 0.17904 0.49074 0.17917 0.49236 0.17956 0.49352 C 0.1806 0.49676 0.18164 0.49676 0.18359 0.49792 C 0.18503 0.50046 0.18555 0.50162 0.1875 0.50347 C 0.18828 0.50417 0.18919 0.5044 0.18997 0.50486 C 0.19557 0.5044 0.20117 0.50532 0.20664 0.50347 C 0.20755 0.50324 0.20677 0.5 0.20755 0.4993 C 0.20885 0.49745 0.21224 0.4963 0.21224 0.4963 C 0.21302 0.49537 0.2138 0.49444 0.21471 0.49352 C 0.21576 0.49259 0.21927 0.4912 0.22031 0.49074 C 0.22109 0.48981 0.22187 0.48889 0.22266 0.48796 C 0.22331 0.48704 0.22357 0.48588 0.22422 0.48495 C 0.2276 0.48102 0.22695 0.4838 0.22982 0.4794 C 0.23099 0.47755 0.23164 0.47454 0.23307 0.47361 C 0.23672 0.47153 0.23464 0.47268 0.23945 0.47083 C 0.24023 0.46991 0.24089 0.46875 0.2418 0.46805 C 0.25182 0.46134 0.24128 0.47037 0.24818 0.46528 C 0.24935 0.46435 0.25026 0.46319 0.25143 0.46227 C 0.25352 0.46065 0.25547 0.46042 0.25781 0.45949 C 0.25859 0.45856 0.25937 0.45764 0.26016 0.45671 C 0.2612 0.45555 0.2625 0.45509 0.26341 0.45393 C 0.26406 0.45278 0.26432 0.45069 0.26497 0.44954 C 0.26562 0.44838 0.26654 0.44768 0.26732 0.44676 C 0.26758 0.44444 0.26745 0.44167 0.2681 0.43958 C 0.26862 0.43819 0.26992 0.43796 0.27057 0.4368 C 0.27122 0.43565 0.27135 0.4338 0.27214 0.43264 C 0.27552 0.42731 0.27604 0.42731 0.2793 0.42546 C 0.27982 0.42454 0.28034 0.42338 0.28086 0.42268 C 0.28281 0.41991 0.28437 0.41898 0.28646 0.4169 C 0.28698 0.41597 0.28737 0.41481 0.28815 0.41412 C 0.29401 0.4088 0.29141 0.41412 0.29531 0.40856 C 0.29922 0.40278 0.29427 0.4088 0.29844 0.40139 C 0.29909 0.40023 0.3 0.39954 0.30091 0.39861 C 0.30143 0.39722 0.30208 0.39583 0.30247 0.39421 C 0.30573 0.38264 0.30026 0.39792 0.30482 0.38565 C 0.30495 0.38403 0.3056 0.37569 0.30651 0.37292 C 0.30755 0.36991 0.30755 0.37014 0.30885 0.37014 L 0.16992 -0.20139 L 0.17643 -0.19722 C 0.17721 -0.19676 0.17799 -0.19653 0.17878 -0.19583 C 0.18047 -0.19421 0.18359 -0.19005 0.18359 -0.19005 C 0.18411 -0.18866 0.18437 -0.18704 0.18516 -0.18588 C 0.19036 -0.17778 0.18971 -0.18125 0.19635 -0.17732 C 0.20169 -0.17431 0.19505 -0.17778 0.20352 -0.17454 C 0.2043 -0.17431 0.20508 -0.17338 0.20586 -0.17315 C 0.20794 -0.17245 0.21016 -0.17222 0.21224 -0.17176 C 0.22383 -0.16875 0.20859 -0.17176 0.225 -0.16898 C 0.23451 -0.15208 0.22643 -0.16505 0.26016 -0.16736 C 0.26198 -0.16759 0.26393 -0.16852 0.26576 -0.16898 C 0.27279 -0.18125 0.26393 -0.1662 0.27057 -0.17593 C 0.27135 -0.17732 0.27201 -0.17894 0.27292 -0.18032 C 0.275 -0.18333 0.27526 -0.1831 0.27773 -0.18449 C 0.27826 -0.18588 0.27852 -0.18773 0.2793 -0.18866 C 0.28073 -0.19028 0.28411 -0.19167 0.28411 -0.19167 C 0.2862 -0.19699 0.28516 -0.19583 0.28893 -0.19861 C 0.28971 -0.19931 0.29128 -0.2 0.29128 -0.2 L 0.29049 -0.2 " pathEditMode="relative" ptsTypes="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8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48148E-6 L -8.33333E-7 -1.48148E-6 C -0.00026 0.00417 -0.00013 0.00857 -0.00078 0.01274 C -0.00091 0.01413 -0.00195 0.01436 -0.00234 0.01551 C -0.00273 0.0169 -0.00273 0.01852 -0.00312 0.01991 C -0.00625 0.03079 -0.00351 0.0176 -0.00547 0.02825 C -0.00651 0.04399 -0.0056 0.03704 -0.00794 0.04954 C -0.0082 0.05093 -0.00794 0.05348 -0.00872 0.05394 L -0.01107 0.05533 C -0.01536 0.06667 -0.00976 0.05301 -0.0151 0.06227 C -0.01575 0.06366 -0.01615 0.06528 -0.01667 0.06667 C -0.01719 0.0676 -0.01771 0.06852 -0.01836 0.06945 C -0.02044 0.08079 -0.01719 0.0676 -0.02148 0.07524 C -0.02213 0.07616 -0.02187 0.07801 -0.02226 0.0794 C -0.02266 0.08056 -0.02331 0.08125 -0.02383 0.08218 L -0.02552 0.09075 C -0.02578 0.09213 -0.02578 0.09375 -0.0263 0.09491 C -0.02799 0.09954 -0.02786 0.09838 -0.02865 0.10348 C -0.02891 0.10533 -0.02917 0.10718 -0.02943 0.10926 C -0.02969 0.11065 -0.03008 0.11204 -0.03021 0.11343 C -0.0306 0.11621 -0.03047 0.11922 -0.03112 0.122 C -0.03177 0.125 -0.03359 0.12709 -0.03424 0.13033 C -0.0345 0.13195 -0.03463 0.13334 -0.03503 0.13473 C -0.03607 0.1382 -0.03672 0.13913 -0.03828 0.14167 L -0.03984 0.15024 C -0.0401 0.15163 -0.0401 0.15348 -0.04062 0.15463 L -0.04219 0.15741 C -0.04245 0.16065 -0.04245 0.16413 -0.04297 0.16737 C -0.04323 0.16852 -0.04453 0.16875 -0.04466 0.17014 C -0.04505 0.17454 -0.04427 0.1875 -0.04622 0.19422 C -0.04661 0.19584 -0.0474 0.197 -0.04779 0.19838 C -0.04948 0.20463 -0.04713 0.20186 -0.05104 0.20417 C -0.0513 0.20556 -0.05143 0.20718 -0.05182 0.20834 C -0.05221 0.20996 -0.05299 0.21112 -0.05338 0.21274 C -0.05638 0.22431 -0.05325 0.21829 -0.05664 0.22408 C -0.0599 0.24167 -0.05911 0.23565 -0.05664 0.27362 C -0.05651 0.27547 -0.05247 0.27755 -0.05182 0.27778 C -0.05026 0.28056 -0.04987 0.28172 -0.04779 0.28357 C -0.047 0.28426 -0.04609 0.28426 -0.04544 0.28496 C -0.03711 0.29306 -0.0444 0.28982 -0.03424 0.29213 C -0.03346 0.2926 -0.03268 0.29306 -0.0319 0.29352 C -0.01849 0.30024 -0.01029 0.29422 0.00807 0.29352 C 0.00885 0.2926 0.00964 0.29167 0.01042 0.29075 C 0.01107 0.28982 0.01146 0.28866 0.01198 0.28774 C 0.01354 0.28565 0.0155 0.2845 0.0168 0.28218 C 0.01732 0.28125 0.01771 0.27987 0.01836 0.2794 C 0.01992 0.27801 0.02162 0.27732 0.02318 0.27639 L 0.02552 0.275 C 0.02787 0.27107 0.02721 0.27246 0.02956 0.26644 C 0.03008 0.26505 0.03047 0.26343 0.03112 0.26227 C 0.0319 0.26112 0.03281 0.26042 0.03359 0.2595 C 0.0349 0.25625 0.03906 0.24584 0.04076 0.24538 C 0.0418 0.24491 0.0457 0.24375 0.04714 0.24237 C 0.04883 0.24075 0.05052 0.23913 0.05195 0.23681 L 0.05508 0.23102 C 0.05586 0.22963 0.05651 0.22801 0.05755 0.22686 L 0.0599 0.22408 C 0.06237 0.2176 0.06081 0.22107 0.06471 0.21413 C 0.06576 0.21227 0.06706 0.21065 0.06784 0.20834 C 0.07005 0.20278 0.06862 0.2051 0.07188 0.20139 C 0.07526 0.18288 0.07135 0.20116 0.07591 0.18704 C 0.0763 0.18588 0.07617 0.18426 0.07669 0.18288 C 0.07734 0.18056 0.07956 0.17848 0.0806 0.17732 C 0.08255 0.16713 0.07982 0.1794 0.08385 0.16875 C 0.08425 0.16737 0.08425 0.16575 0.08464 0.16436 C 0.08685 0.15672 0.0862 0.15834 0.08945 0.15463 C 0.08997 0.15301 0.09037 0.15163 0.09102 0.15024 C 0.09206 0.14815 0.09362 0.14584 0.09505 0.14468 C 0.0957 0.14399 0.09662 0.14375 0.0974 0.14329 C 0.09792 0.14167 0.09844 0.14028 0.09896 0.13889 C 0.1 0.13658 0.1013 0.1345 0.10221 0.13195 C 0.1056 0.122 0.10026 0.13241 0.10456 0.12477 C 0.10625 0.11274 0.10391 0.125 0.10781 0.11482 C 0.1082 0.11366 0.10925 0.10579 0.10938 0.10487 C 0.11016 0.09977 0.11003 0.10116 0.11172 0.0963 C 0.11198 0.09399 0.11198 0.09144 0.1125 0.08936 C 0.11367 0.08496 0.11602 0.07963 0.1181 0.07663 C 0.11888 0.07547 0.11979 0.07477 0.12057 0.07362 C 0.12162 0.07223 0.12253 0.07061 0.1237 0.06945 C 0.12565 0.06783 0.12943 0.06621 0.13164 0.06528 C 0.13255 0.06436 0.13346 0.06366 0.13412 0.06227 C 0.13477 0.06112 0.13503 0.0595 0.13568 0.05811 C 0.1362 0.05718 0.13672 0.05625 0.13724 0.05533 C 0.13802 0.05139 0.13841 0.04885 0.13971 0.04538 C 0.1401 0.04422 0.14089 0.04352 0.14128 0.0426 C 0.14193 0.04075 0.14245 0.03889 0.14284 0.03681 C 0.14323 0.03542 0.14323 0.0338 0.14362 0.03264 C 0.14401 0.03149 0.14479 0.03079 0.14531 0.02987 L 0.14766 0.0169 C 0.14792 0.01551 0.14805 0.01389 0.14844 0.01274 C 0.14896 0.01135 0.14961 0.00996 0.15 0.00857 C 0.15078 0.00579 0.15169 -1.48148E-6 0.15169 -1.48148E-6 C 0.15195 0.00186 0.1526 0.00371 0.15247 0.00556 C 0.15221 0.00764 0.15013 0.01135 0.14922 0.01274 C 0.14792 0.02014 0.14935 0.01436 0.14688 0.01991 C 0.14388 0.02663 0.14701 0.022 0.14284 0.02686 C 0.14141 0.0345 0.1431 0.02848 0.13971 0.03403 C 0.13776 0.03704 0.13555 0.04005 0.13412 0.04399 C 0.13203 0.04931 0.1332 0.047 0.13086 0.05093 C 0.13047 0.05533 0.12995 0.06436 0.12852 0.06806 C 0.128 0.06945 0.12734 0.07084 0.12695 0.07223 C 0.12617 0.075 0.12578 0.07801 0.12526 0.08079 C 0.125 0.08218 0.125 0.0838 0.12448 0.08496 C 0.1237 0.0875 0.12305 0.08982 0.12214 0.09213 C 0.12175 0.09329 0.12109 0.09399 0.12057 0.09491 C 0.12005 0.09885 0.11966 0.10278 0.11888 0.10625 C 0.11771 0.11158 0.1168 0.11297 0.11497 0.11621 C 0.11367 0.12709 0.11484 0.11968 0.1125 0.13033 C 0.11224 0.13172 0.11211 0.13334 0.11172 0.13473 C 0.11133 0.13612 0.11068 0.1375 0.11016 0.13889 C 0.1099 0.14121 0.1099 0.14375 0.10938 0.14607 C 0.10729 0.15394 0.10638 0.15417 0.103 0.1588 C 0.10169 0.1625 0.09974 0.16598 0.09896 0.17014 C 0.0987 0.17153 0.09857 0.17315 0.09818 0.17431 C 0.09505 0.18542 0.09779 0.17223 0.09583 0.18288 C 0.09557 0.18704 0.09557 0.19144 0.09505 0.19561 C 0.0944 0.2 0.0944 0.20533 0.09258 0.20834 C 0.08789 0.21667 0.09024 0.21366 0.0862 0.21829 C 0.08594 0.21968 0.08555 0.22107 0.08542 0.22269 C 0.08477 0.22732 0.08385 0.23681 0.08385 0.23681 C 0.08412 0.24862 0.08294 0.26065 0.08464 0.27223 C 0.08503 0.275 0.08945 0.275 0.08945 0.275 C 0.09024 0.27639 0.09076 0.27871 0.0918 0.2794 C 0.09492 0.28079 0.09818 0.2801 0.10143 0.28079 C 0.10274 0.28102 0.10404 0.28172 0.10534 0.28218 C 0.11953 0.28149 0.13867 0.2963 0.14766 0.27223 L 0.14922 0.26806 C 0.14948 0.26551 0.14948 0.2632 0.15 0.26088 C 0.15039 0.25973 0.15143 0.25926 0.15169 0.25811 C 0.15221 0.2544 0.15208 0.25047 0.15247 0.24676 C 0.1526 0.24514 0.15274 0.24352 0.15326 0.24237 C 0.15404 0.24051 0.15534 0.23959 0.15638 0.2382 L 0.15729 0.23403 L 0.0487 -0.08796 C 0.04974 -0.08425 0.05039 -0.07986 0.05195 -0.07662 C 0.05247 -0.07546 0.05352 -0.07569 0.0543 -0.07523 C 0.05534 -0.07453 0.05638 -0.0743 0.05755 -0.07384 C 0.06224 -0.07129 0.05768 -0.07361 0.06224 -0.06944 C 0.06302 -0.06875 0.06393 -0.06851 0.06471 -0.06805 C 0.06524 -0.06666 0.06537 -0.06435 0.06628 -0.06388 C 0.06823 -0.0625 0.07057 -0.06319 0.07266 -0.0625 C 0.07344 -0.06203 0.07422 -0.06134 0.075 -0.06087 C 0.07695 -0.06041 0.07878 -0.05995 0.0806 -0.05949 C 0.08138 -0.05856 0.08216 -0.05717 0.08307 -0.05671 C 0.08477 -0.05578 0.08672 -0.05532 0.08867 -0.05532 C 0.09635 -0.05532 0.10404 -0.05625 0.11172 -0.05671 C 0.11979 -0.06157 0.10729 -0.05416 0.11732 -0.05949 C 0.11901 -0.06041 0.12057 -0.06157 0.12214 -0.0625 L 0.12448 -0.06388 C 0.1276 -0.06944 0.12435 -0.06435 0.12852 -0.06805 C 0.13464 -0.07361 0.12721 -0.06875 0.13333 -0.07222 C 0.13737 -0.07962 0.13255 -0.07013 0.13568 -0.07939 C 0.13607 -0.08055 0.13672 -0.08125 0.13724 -0.08217 C 0.13841 -0.09027 0.13802 -0.08587 0.13802 -0.0949 L 0.13802 -0.0949 " pathEditMode="relative" ptsTypes="AAAAAAAAAAAAAAAAAAAAAAAAAAAAAAAAAAAAAAAAAAAAAAAAAAAAAAAAAAAAAAAAAAAAAAAAAAAAAAAAAAAAAAAAAAAAAAAAAAAAAAAAAAAAAAAAAAAAAAAAAAAAAAAAAAAAAAAAAAAAAAAAAAAAAAAAAAA">
                                      <p:cBhvr>
                                        <p:cTn id="1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  <a:alpha val="99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142232" y="2359152"/>
            <a:ext cx="2185416" cy="2066544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y-KG" sz="3200" b="1" dirty="0" smtClean="0">
                <a:solidFill>
                  <a:srgbClr val="C00000"/>
                </a:solidFill>
              </a:rPr>
              <a:t>Эсиңе сакта !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5" name="Стрелка вверх 4"/>
          <p:cNvSpPr/>
          <p:nvPr/>
        </p:nvSpPr>
        <p:spPr>
          <a:xfrm>
            <a:off x="5118354" y="1236330"/>
            <a:ext cx="233172" cy="90871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верх 6"/>
          <p:cNvSpPr/>
          <p:nvPr/>
        </p:nvSpPr>
        <p:spPr>
          <a:xfrm rot="3062172" flipH="1">
            <a:off x="6594938" y="1842516"/>
            <a:ext cx="236027" cy="1033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верх 7"/>
          <p:cNvSpPr/>
          <p:nvPr/>
        </p:nvSpPr>
        <p:spPr>
          <a:xfrm rot="6721052" flipH="1">
            <a:off x="6720282" y="3497319"/>
            <a:ext cx="276185" cy="1033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верх 8"/>
          <p:cNvSpPr/>
          <p:nvPr/>
        </p:nvSpPr>
        <p:spPr>
          <a:xfrm rot="19044552" flipH="1">
            <a:off x="3711472" y="1746581"/>
            <a:ext cx="225808" cy="1033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верх 9"/>
          <p:cNvSpPr/>
          <p:nvPr/>
        </p:nvSpPr>
        <p:spPr>
          <a:xfrm rot="15003296" flipH="1">
            <a:off x="3346905" y="3474050"/>
            <a:ext cx="259996" cy="1033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 rot="10627709" flipH="1">
            <a:off x="5246859" y="4644397"/>
            <a:ext cx="209335" cy="10332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572677" y="128985"/>
            <a:ext cx="1557698" cy="830997"/>
          </a:xfrm>
          <a:prstGeom prst="rect">
            <a:avLst/>
          </a:prstGeom>
          <a:solidFill>
            <a:srgbClr val="92D05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y-KG" sz="48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Йй</a:t>
            </a:r>
            <a:endParaRPr lang="ru-RU" sz="48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rial Black" panose="020B0A040201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063134"/>
              </p:ext>
            </p:extLst>
          </p:nvPr>
        </p:nvGraphicFramePr>
        <p:xfrm>
          <a:off x="7772401" y="593408"/>
          <a:ext cx="2193873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291"/>
                <a:gridCol w="731291"/>
                <a:gridCol w="731291"/>
              </a:tblGrid>
              <a:tr h="352547">
                <a:tc>
                  <a:txBody>
                    <a:bodyPr/>
                    <a:lstStyle/>
                    <a:p>
                      <a:r>
                        <a:rPr lang="ky-KG" sz="4000" b="1" dirty="0" smtClean="0">
                          <a:solidFill>
                            <a:srgbClr val="92D050"/>
                          </a:solidFill>
                        </a:rPr>
                        <a:t>й</a:t>
                      </a:r>
                      <a:endParaRPr lang="ru-RU" sz="4000" b="1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292848"/>
              </p:ext>
            </p:extLst>
          </p:nvPr>
        </p:nvGraphicFramePr>
        <p:xfrm>
          <a:off x="7772401" y="1427736"/>
          <a:ext cx="2225136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712"/>
                <a:gridCol w="741712"/>
                <a:gridCol w="741712"/>
              </a:tblGrid>
              <a:tr h="75744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y-KG" sz="4400" b="1" dirty="0" smtClean="0">
                          <a:solidFill>
                            <a:srgbClr val="92D050"/>
                          </a:solidFill>
                        </a:rPr>
                        <a:t>й</a:t>
                      </a:r>
                      <a:endParaRPr lang="ru-RU" sz="4400" b="1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Таблица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543510"/>
              </p:ext>
            </p:extLst>
          </p:nvPr>
        </p:nvGraphicFramePr>
        <p:xfrm>
          <a:off x="7772401" y="2323024"/>
          <a:ext cx="2225136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1712"/>
                <a:gridCol w="741712"/>
                <a:gridCol w="741712"/>
              </a:tblGrid>
              <a:tr h="75744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4400" b="1" dirty="0">
                        <a:solidFill>
                          <a:srgbClr val="00B05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y-KG" sz="4400" dirty="0" smtClean="0">
                          <a:solidFill>
                            <a:srgbClr val="92D050"/>
                          </a:solidFill>
                        </a:rPr>
                        <a:t>й</a:t>
                      </a:r>
                      <a:endParaRPr lang="ru-RU" sz="4400" dirty="0"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314" name="Picture 2" descr="Клипарт ученик (67 фото) » Рисунки для срисовки и не толь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8988" y="3692250"/>
            <a:ext cx="1879381" cy="249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Минус 15"/>
          <p:cNvSpPr/>
          <p:nvPr/>
        </p:nvSpPr>
        <p:spPr>
          <a:xfrm>
            <a:off x="2987075" y="5853191"/>
            <a:ext cx="2364451" cy="875295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7528844" y="6160553"/>
            <a:ext cx="128356" cy="255294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Минус 17"/>
          <p:cNvSpPr/>
          <p:nvPr/>
        </p:nvSpPr>
        <p:spPr>
          <a:xfrm>
            <a:off x="5024651" y="5843873"/>
            <a:ext cx="2364451" cy="875295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Фигура, имеющая форму буквы L 18"/>
          <p:cNvSpPr/>
          <p:nvPr/>
        </p:nvSpPr>
        <p:spPr>
          <a:xfrm>
            <a:off x="1290234" y="5681375"/>
            <a:ext cx="1509307" cy="692942"/>
          </a:xfrm>
          <a:prstGeom prst="corner">
            <a:avLst>
              <a:gd name="adj1" fmla="val 27193"/>
              <a:gd name="adj2" fmla="val 27193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6" name="Picture 4" descr="Школьник — стоковая векторная графика и другие изображения на тему Белый  фон - Белый фон, Векторная графика, Вопросительный знак - iStoc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88" y="2775789"/>
            <a:ext cx="1768155" cy="255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2021124"/>
              </p:ext>
            </p:extLst>
          </p:nvPr>
        </p:nvGraphicFramePr>
        <p:xfrm>
          <a:off x="326640" y="811252"/>
          <a:ext cx="1656675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225"/>
                <a:gridCol w="552225"/>
                <a:gridCol w="552225"/>
              </a:tblGrid>
              <a:tr h="522411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y-KG" sz="32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92D050"/>
                          </a:solidFill>
                        </a:rPr>
                        <a:t>й</a:t>
                      </a:r>
                      <a:endParaRPr lang="ru-RU" sz="3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3" name="Минус 22"/>
          <p:cNvSpPr/>
          <p:nvPr/>
        </p:nvSpPr>
        <p:spPr>
          <a:xfrm>
            <a:off x="2052222" y="1061297"/>
            <a:ext cx="298917" cy="153758"/>
          </a:xfrm>
          <a:prstGeom prst="mathMinus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graphicFrame>
        <p:nvGraphicFramePr>
          <p:cNvPr id="2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3477993"/>
              </p:ext>
            </p:extLst>
          </p:nvPr>
        </p:nvGraphicFramePr>
        <p:xfrm>
          <a:off x="2509035" y="839253"/>
          <a:ext cx="1656675" cy="57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2225"/>
                <a:gridCol w="552225"/>
                <a:gridCol w="552225"/>
              </a:tblGrid>
              <a:tr h="522411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y-KG" sz="320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rgbClr val="92D050"/>
                          </a:solidFill>
                        </a:rPr>
                        <a:t>й</a:t>
                      </a:r>
                      <a:endParaRPr lang="ru-RU" sz="3200" dirty="0">
                        <a:ln>
                          <a:solidFill>
                            <a:schemeClr val="tx1"/>
                          </a:solidFill>
                        </a:ln>
                        <a:solidFill>
                          <a:srgbClr val="92D05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7558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7" grpId="0" animBg="1"/>
      <p:bldP spid="18" grpId="0" animBg="1"/>
      <p:bldP spid="19" grpId="0" animBg="1"/>
      <p:bldP spid="2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8258</TotalTime>
  <Words>184</Words>
  <Application>Microsoft Office PowerPoint</Application>
  <PresentationFormat>Широкоэкранный</PresentationFormat>
  <Paragraphs>83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Тема:(й)тыбышы жана Йй(Й) тамгасы</vt:lpstr>
      <vt:lpstr>Бүгүнкү сабакта: </vt:lpstr>
      <vt:lpstr>Презентация PowerPoint</vt:lpstr>
      <vt:lpstr>Презентация PowerPoint</vt:lpstr>
      <vt:lpstr>й</vt:lpstr>
      <vt:lpstr>Презентация PowerPoint</vt:lpstr>
      <vt:lpstr>м</vt:lpstr>
      <vt:lpstr>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78</cp:revision>
  <dcterms:created xsi:type="dcterms:W3CDTF">2022-09-24T15:42:12Z</dcterms:created>
  <dcterms:modified xsi:type="dcterms:W3CDTF">2022-11-08T17:33:20Z</dcterms:modified>
</cp:coreProperties>
</file>