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1" r:id="rId4"/>
    <p:sldId id="260" r:id="rId5"/>
    <p:sldId id="262" r:id="rId6"/>
    <p:sldId id="263" r:id="rId7"/>
  </p:sldIdLst>
  <p:sldSz cx="12192000" cy="6858000"/>
  <p:notesSz cx="6858000" cy="9144000"/>
  <p:defaultTextStyle>
    <a:defPPr>
      <a:defRPr lang="ky-K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98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lnursultan67@gmail.com" userId="a6b7f85d25228c1b" providerId="LiveId" clId="{5943BF79-3BDE-4371-ACF3-FAFC53268150}"/>
    <pc:docChg chg="modSld">
      <pc:chgData name="gulnursultan67@gmail.com" userId="a6b7f85d25228c1b" providerId="LiveId" clId="{5943BF79-3BDE-4371-ACF3-FAFC53268150}" dt="2025-10-14T10:28:14.643" v="14" actId="14100"/>
      <pc:docMkLst>
        <pc:docMk/>
      </pc:docMkLst>
      <pc:sldChg chg="modSp mod">
        <pc:chgData name="gulnursultan67@gmail.com" userId="a6b7f85d25228c1b" providerId="LiveId" clId="{5943BF79-3BDE-4371-ACF3-FAFC53268150}" dt="2025-10-14T10:27:42.235" v="12" actId="1076"/>
        <pc:sldMkLst>
          <pc:docMk/>
          <pc:sldMk cId="31800807" sldId="256"/>
        </pc:sldMkLst>
        <pc:spChg chg="mod">
          <ac:chgData name="gulnursultan67@gmail.com" userId="a6b7f85d25228c1b" providerId="LiveId" clId="{5943BF79-3BDE-4371-ACF3-FAFC53268150}" dt="2025-10-14T10:27:35.198" v="11" actId="1076"/>
          <ac:spMkLst>
            <pc:docMk/>
            <pc:sldMk cId="31800807" sldId="256"/>
            <ac:spMk id="9" creationId="{ABFF087B-AB57-037D-2850-19092FCC66EA}"/>
          </ac:spMkLst>
        </pc:spChg>
        <pc:spChg chg="mod">
          <ac:chgData name="gulnursultan67@gmail.com" userId="a6b7f85d25228c1b" providerId="LiveId" clId="{5943BF79-3BDE-4371-ACF3-FAFC53268150}" dt="2025-10-14T10:27:42.235" v="12" actId="1076"/>
          <ac:spMkLst>
            <pc:docMk/>
            <pc:sldMk cId="31800807" sldId="256"/>
            <ac:spMk id="32" creationId="{12876A1E-5835-8441-BB76-A986AFFB6185}"/>
          </ac:spMkLst>
        </pc:spChg>
      </pc:sldChg>
      <pc:sldChg chg="modSp mod">
        <pc:chgData name="gulnursultan67@gmail.com" userId="a6b7f85d25228c1b" providerId="LiveId" clId="{5943BF79-3BDE-4371-ACF3-FAFC53268150}" dt="2025-10-14T10:28:14.643" v="14" actId="14100"/>
        <pc:sldMkLst>
          <pc:docMk/>
          <pc:sldMk cId="3670315799" sldId="258"/>
        </pc:sldMkLst>
        <pc:picChg chg="mod">
          <ac:chgData name="gulnursultan67@gmail.com" userId="a6b7f85d25228c1b" providerId="LiveId" clId="{5943BF79-3BDE-4371-ACF3-FAFC53268150}" dt="2025-10-14T10:28:14.643" v="14" actId="14100"/>
          <ac:picMkLst>
            <pc:docMk/>
            <pc:sldMk cId="3670315799" sldId="258"/>
            <ac:picMk id="3" creationId="{73CC20F6-5FD2-7912-78AA-2C4670E4C3ED}"/>
          </ac:picMkLst>
        </pc:picChg>
        <pc:picChg chg="mod">
          <ac:chgData name="gulnursultan67@gmail.com" userId="a6b7f85d25228c1b" providerId="LiveId" clId="{5943BF79-3BDE-4371-ACF3-FAFC53268150}" dt="2025-10-14T10:28:09.903" v="13" actId="1076"/>
          <ac:picMkLst>
            <pc:docMk/>
            <pc:sldMk cId="3670315799" sldId="258"/>
            <ac:picMk id="7" creationId="{668872C6-293A-E53C-820A-6767BEB7D24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4819BF-6DB0-B0A6-CEE5-BA688BAA97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ky-KG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E2C9ABF-2E5A-7BFE-79A6-A890E8D66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ky-KG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AFE3A52-B34E-FDB0-FC70-E64F0C0D3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9462-1210-4226-A8BA-9AC1B88624DF}" type="datetimeFigureOut">
              <a:rPr lang="ky-KG" smtClean="0"/>
              <a:t>14/10/2025</a:t>
            </a:fld>
            <a:endParaRPr lang="ky-KG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5318172-EA2E-8E0F-4A8B-62B9AEEBB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8F213D0-F7B1-C631-121F-F0A2DA368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8054-D703-499A-89FE-29B93A561A3B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745074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24D4D5-E590-09B4-B0F7-C71D47F8D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ky-KG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C4295D-7901-58AE-7B5A-E9BB97ACC8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ky-KG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0EE2995-37EE-BEC4-4307-713FC9878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9462-1210-4226-A8BA-9AC1B88624DF}" type="datetimeFigureOut">
              <a:rPr lang="ky-KG" smtClean="0"/>
              <a:t>14/10/2025</a:t>
            </a:fld>
            <a:endParaRPr lang="ky-KG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7A55F11-0F4A-24B2-B6CC-2F20BF3DA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AC3D1A-5B5E-9376-F4C2-6D631E8722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8054-D703-499A-89FE-29B93A561A3B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351537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53E930-FD73-0888-A7EE-8302DDEF30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ky-KG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CC70D0F-AB42-4599-61CF-00C8E7626B7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FE8C000-62CF-4735-500A-08BFC21DE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9462-1210-4226-A8BA-9AC1B88624DF}" type="datetimeFigureOut">
              <a:rPr lang="ky-KG" smtClean="0"/>
              <a:t>14/10/2025</a:t>
            </a:fld>
            <a:endParaRPr lang="ky-KG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31E3692-B347-EC9E-EEB4-2FA8294EC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53A1235-037A-A881-B841-A2BEB0322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8054-D703-499A-89FE-29B93A561A3B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2951278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F3B0A9-A9F4-C4BF-00FB-C3363CA00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ky-KG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F3AFA34-7F69-BD4D-1E36-9403775551E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ky-KG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E06AAFD-901C-6CD2-1EFD-291F3703D4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ky-KG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F320658-8C36-2BF4-9222-247435A1BA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9462-1210-4226-A8BA-9AC1B88624DF}" type="datetimeFigureOut">
              <a:rPr lang="ky-KG" smtClean="0"/>
              <a:t>14/10/2025</a:t>
            </a:fld>
            <a:endParaRPr lang="ky-KG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6177C6F-7227-7039-7EC4-598C309AE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8B4593E-FE5C-5011-E908-FE30B23AC1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8054-D703-499A-89FE-29B93A561A3B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4142107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3227A3-343E-F93D-C8D7-34D106044E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ky-KG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E028F47-6CF6-2575-3945-ED97EAD90D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A593CD5-88CC-D6F5-7F2E-6EA087986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ky-KG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FFC8C70-899A-7803-B483-C39D6009BF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AFCC9514-C021-2AE2-1955-28A61594DB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ky-KG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16A139D-82A2-E45B-1879-21871DB2D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9462-1210-4226-A8BA-9AC1B88624DF}" type="datetimeFigureOut">
              <a:rPr lang="ky-KG" smtClean="0"/>
              <a:t>14/10/2025</a:t>
            </a:fld>
            <a:endParaRPr lang="ky-KG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13A6884-3F3B-5D52-ECF9-B3B4C628C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8CF6F0A-4F23-C3DA-2B87-7970187C7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8054-D703-499A-89FE-29B93A561A3B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600839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EA004B-8D82-1DF5-90EF-6186752C7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ky-KG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8C18FC9-20CD-4ABD-FF25-25EBD7B04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9462-1210-4226-A8BA-9AC1B88624DF}" type="datetimeFigureOut">
              <a:rPr lang="ky-KG" smtClean="0"/>
              <a:t>14/10/2025</a:t>
            </a:fld>
            <a:endParaRPr lang="ky-KG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FC5E4CB-3E72-1869-281F-DD069F4C7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3A7434F-4AB2-C1E8-852B-DD65AFA61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8054-D703-499A-89FE-29B93A561A3B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581625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FB3B2D8-B228-F378-6A8C-2D4FAE122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9462-1210-4226-A8BA-9AC1B88624DF}" type="datetimeFigureOut">
              <a:rPr lang="ky-KG" smtClean="0"/>
              <a:t>14/10/2025</a:t>
            </a:fld>
            <a:endParaRPr lang="ky-KG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C444984-F113-54B9-8E6F-D23A554C8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4175128-FCF0-5E0B-094E-B3AE8ADDF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8054-D703-499A-89FE-29B93A561A3B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6924247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BD7AE1-802E-EC68-90B5-65FFD58617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ky-KG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FFB57C-E7D4-2377-332D-84A0571CD1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ky-KG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6B679D5-E80D-EBB4-7ED5-973EC88B04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BF0186C-A7F2-A602-A196-67E9CEE0B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9462-1210-4226-A8BA-9AC1B88624DF}" type="datetimeFigureOut">
              <a:rPr lang="ky-KG" smtClean="0"/>
              <a:t>14/10/2025</a:t>
            </a:fld>
            <a:endParaRPr lang="ky-KG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A6FDC81-5ECB-232C-7679-CAA0D2DBF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C661BC8-188A-C119-4053-7AE05306B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8054-D703-499A-89FE-29B93A561A3B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1253400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06533E-A867-F74D-B3AA-DAD1CF1998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ky-KG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AE0FA75-218A-4D4B-D994-BD18AC1A1B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y-KG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107E6AF-D40C-9EBE-B82D-3F114399C9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05CF5B6-4370-BFC9-138A-96870556F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9462-1210-4226-A8BA-9AC1B88624DF}" type="datetimeFigureOut">
              <a:rPr lang="ky-KG" smtClean="0"/>
              <a:t>14/10/2025</a:t>
            </a:fld>
            <a:endParaRPr lang="ky-KG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1B9F998-EEFC-EA5D-E6E3-1185D31FE8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7ED3006-C942-1B83-226A-59EA7E835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8054-D703-499A-89FE-29B93A561A3B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4191782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9B4AEF-905D-1A8B-E762-A96F6BF5D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ky-KG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227D299-EFCF-F178-1CD5-40F0536FFE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ky-KG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B764F41-5B30-716C-DC28-90D11D98B9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9462-1210-4226-A8BA-9AC1B88624DF}" type="datetimeFigureOut">
              <a:rPr lang="ky-KG" smtClean="0"/>
              <a:t>14/10/2025</a:t>
            </a:fld>
            <a:endParaRPr lang="ky-KG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2A69BA8-F1F1-7830-E99A-CB09DDA18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C91DC72-23FC-5590-4116-622934F9CC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8054-D703-499A-89FE-29B93A561A3B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4109892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890EA9D-2775-D6D3-AE81-226B704991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ky-KG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5F41688-4946-3391-9773-54576A93F3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ky-KG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551A5AD-33BD-0162-0A6D-30F080B08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89462-1210-4226-A8BA-9AC1B88624DF}" type="datetimeFigureOut">
              <a:rPr lang="ky-KG" smtClean="0"/>
              <a:t>14/10/2025</a:t>
            </a:fld>
            <a:endParaRPr lang="ky-KG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72BF990-9A9C-8BF3-B213-4383698A87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y-KG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4B5F5E-7DA0-9CC7-4A9F-194C38E218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208054-D703-499A-89FE-29B93A561A3B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3982736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BBD1BE-86A7-46BE-41AC-B9F442FF55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ky-KG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638DD5C-D4CF-244D-ECD9-EEFD5BB460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ky-KG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4719E0-D6AC-3A7E-F567-5F3563E4C9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89462-1210-4226-A8BA-9AC1B88624DF}" type="datetimeFigureOut">
              <a:rPr lang="ky-KG" smtClean="0"/>
              <a:t>14/10/2025</a:t>
            </a:fld>
            <a:endParaRPr lang="ky-KG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424F04-2197-7070-987F-C4811B107D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y-KG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484ED49-CE58-C15C-E63F-EAC3DE3BD1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208054-D703-499A-89FE-29B93A561A3B}" type="slidenum">
              <a:rPr lang="ky-KG" smtClean="0"/>
              <a:t>‹#›</a:t>
            </a:fld>
            <a:endParaRPr lang="ky-KG"/>
          </a:p>
        </p:txBody>
      </p:sp>
    </p:spTree>
    <p:extLst>
      <p:ext uri="{BB962C8B-B14F-4D97-AF65-F5344CB8AC3E}">
        <p14:creationId xmlns:p14="http://schemas.microsoft.com/office/powerpoint/2010/main" val="698517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y-K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E6838D67-BB4A-8FF9-803F-B3131E8AE12B}"/>
              </a:ext>
            </a:extLst>
          </p:cNvPr>
          <p:cNvSpPr/>
          <p:nvPr/>
        </p:nvSpPr>
        <p:spPr>
          <a:xfrm>
            <a:off x="242371" y="152400"/>
            <a:ext cx="5853629" cy="64008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38563E31-3C65-05E7-A7E2-365B3E35D8EC}"/>
              </a:ext>
            </a:extLst>
          </p:cNvPr>
          <p:cNvSpPr/>
          <p:nvPr/>
        </p:nvSpPr>
        <p:spPr>
          <a:xfrm>
            <a:off x="6096000" y="152400"/>
            <a:ext cx="5853629" cy="64008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8" name="Шестиугольник 7">
            <a:extLst>
              <a:ext uri="{FF2B5EF4-FFF2-40B4-BE49-F238E27FC236}">
                <a16:creationId xmlns:a16="http://schemas.microsoft.com/office/drawing/2014/main" id="{871C34F8-A27E-BEA4-BF2D-B5B0A6AE28B1}"/>
              </a:ext>
            </a:extLst>
          </p:cNvPr>
          <p:cNvSpPr/>
          <p:nvPr/>
        </p:nvSpPr>
        <p:spPr>
          <a:xfrm>
            <a:off x="6400800" y="829937"/>
            <a:ext cx="5244029" cy="5045725"/>
          </a:xfrm>
          <a:prstGeom prst="hexagon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9" name="Шестиугольник 8">
            <a:extLst>
              <a:ext uri="{FF2B5EF4-FFF2-40B4-BE49-F238E27FC236}">
                <a16:creationId xmlns:a16="http://schemas.microsoft.com/office/drawing/2014/main" id="{ABFF087B-AB57-037D-2850-19092FCC66EA}"/>
              </a:ext>
            </a:extLst>
          </p:cNvPr>
          <p:cNvSpPr/>
          <p:nvPr/>
        </p:nvSpPr>
        <p:spPr>
          <a:xfrm>
            <a:off x="588165" y="887101"/>
            <a:ext cx="5244029" cy="5045725"/>
          </a:xfrm>
          <a:prstGeom prst="hexagon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DA5A482-A44B-E784-3907-E13F7B92E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35313">
            <a:off x="4279523" y="1644070"/>
            <a:ext cx="2400300" cy="876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CC65CDA-D56D-7095-5243-D89F01F13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14231">
            <a:off x="4266429" y="4263258"/>
            <a:ext cx="2400300" cy="8763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CD33D3D-C978-D383-B1E6-1B0632CB3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847" y="106039"/>
            <a:ext cx="2400300" cy="8763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7FC4D4A-8582-0140-CFF5-FED1037454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61259">
            <a:off x="-279024" y="1387666"/>
            <a:ext cx="2400300" cy="876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FD0A79E0-4356-4584-78BB-D176751EF9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62730">
            <a:off x="-296528" y="4309707"/>
            <a:ext cx="2400300" cy="876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1467169-3FD1-6121-4089-FC93467E56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84280" y="5695934"/>
            <a:ext cx="2400300" cy="87630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A4E69E04-0DCC-56C6-0B8D-3967B1EC5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35985">
            <a:off x="5645002" y="1432105"/>
            <a:ext cx="2400300" cy="87630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00A7A6A6-06F1-6F3F-5920-63BDF96060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597">
            <a:off x="7918256" y="55568"/>
            <a:ext cx="2400300" cy="8763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6B2539A-355E-7175-F251-DB51F8BA5D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35313">
            <a:off x="10177113" y="1720270"/>
            <a:ext cx="2400300" cy="87630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B0F752A6-4274-609A-04F3-C98C292646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43493">
            <a:off x="5512179" y="4166934"/>
            <a:ext cx="2400300" cy="8763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AA64565D-0EA6-DD63-FADF-E2E28FBA30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907420" y="5735520"/>
            <a:ext cx="2400300" cy="8763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34DD9173-1EB3-A3C4-A4B9-391BF3D576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10882">
            <a:off x="10127719" y="4276862"/>
            <a:ext cx="2400300" cy="876300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1B83BC59-1EEA-3D8E-F639-FD3720172F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662" y="4182887"/>
            <a:ext cx="2717049" cy="1800788"/>
          </a:xfrm>
          <a:prstGeom prst="rect">
            <a:avLst/>
          </a:prstGeom>
        </p:spPr>
      </p:pic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id="{12876A1E-5835-8441-BB76-A986AFFB6185}"/>
              </a:ext>
            </a:extLst>
          </p:cNvPr>
          <p:cNvSpPr/>
          <p:nvPr/>
        </p:nvSpPr>
        <p:spPr>
          <a:xfrm>
            <a:off x="938925" y="2241549"/>
            <a:ext cx="4558023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Кыргызстандын</a:t>
            </a:r>
            <a:r>
              <a:rPr lang="ru-RU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кен </a:t>
            </a:r>
            <a:r>
              <a:rPr lang="ru-RU" sz="48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байлыктары</a:t>
            </a:r>
            <a:r>
              <a:rPr lang="ru-RU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</a:p>
        </p:txBody>
      </p:sp>
      <p:sp>
        <p:nvSpPr>
          <p:cNvPr id="33" name="Шестиугольник 32">
            <a:extLst>
              <a:ext uri="{FF2B5EF4-FFF2-40B4-BE49-F238E27FC236}">
                <a16:creationId xmlns:a16="http://schemas.microsoft.com/office/drawing/2014/main" id="{E19D3C0C-3F48-806C-4942-84604FE32819}"/>
              </a:ext>
            </a:extLst>
          </p:cNvPr>
          <p:cNvSpPr/>
          <p:nvPr/>
        </p:nvSpPr>
        <p:spPr>
          <a:xfrm>
            <a:off x="6369966" y="820485"/>
            <a:ext cx="5244029" cy="5045725"/>
          </a:xfrm>
          <a:prstGeom prst="hexagon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3C29D7E7-6835-9ECA-27AC-A518E70EE15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1858" y="1400203"/>
            <a:ext cx="3292631" cy="384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08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BF5275-A84C-41A2-5883-8895100C17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505E4CCE-8393-5FB1-6997-D34147FF12E6}"/>
              </a:ext>
            </a:extLst>
          </p:cNvPr>
          <p:cNvSpPr/>
          <p:nvPr/>
        </p:nvSpPr>
        <p:spPr>
          <a:xfrm>
            <a:off x="242371" y="152400"/>
            <a:ext cx="5853629" cy="64008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38AB1942-A110-0D3C-2922-10FF69260D2C}"/>
              </a:ext>
            </a:extLst>
          </p:cNvPr>
          <p:cNvSpPr/>
          <p:nvPr/>
        </p:nvSpPr>
        <p:spPr>
          <a:xfrm>
            <a:off x="6096000" y="152400"/>
            <a:ext cx="5853629" cy="64008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8" name="Шестиугольник 7">
            <a:extLst>
              <a:ext uri="{FF2B5EF4-FFF2-40B4-BE49-F238E27FC236}">
                <a16:creationId xmlns:a16="http://schemas.microsoft.com/office/drawing/2014/main" id="{4BCF2D1B-37FB-6E31-64CC-9810CD5CDACF}"/>
              </a:ext>
            </a:extLst>
          </p:cNvPr>
          <p:cNvSpPr/>
          <p:nvPr/>
        </p:nvSpPr>
        <p:spPr>
          <a:xfrm>
            <a:off x="6400800" y="829937"/>
            <a:ext cx="5244029" cy="5045725"/>
          </a:xfrm>
          <a:prstGeom prst="hexagon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9" name="Шестиугольник 8">
            <a:extLst>
              <a:ext uri="{FF2B5EF4-FFF2-40B4-BE49-F238E27FC236}">
                <a16:creationId xmlns:a16="http://schemas.microsoft.com/office/drawing/2014/main" id="{DE067F8B-1602-5A9A-BFDF-CA33366EE000}"/>
              </a:ext>
            </a:extLst>
          </p:cNvPr>
          <p:cNvSpPr/>
          <p:nvPr/>
        </p:nvSpPr>
        <p:spPr>
          <a:xfrm>
            <a:off x="499231" y="829936"/>
            <a:ext cx="5244029" cy="5045725"/>
          </a:xfrm>
          <a:prstGeom prst="hexagon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F738969-02C2-0DD9-FA14-D44890FD86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35313">
            <a:off x="4279523" y="1644070"/>
            <a:ext cx="2400300" cy="876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F60825C-AF98-1AFB-EC30-E9328A5FE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14231">
            <a:off x="4266429" y="4263258"/>
            <a:ext cx="2400300" cy="8763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85BFCF44-3622-F81E-4C20-513DF5A197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847" y="106039"/>
            <a:ext cx="2400300" cy="8763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5BF06ADC-CF31-41AE-616E-71F01D0C9B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61259">
            <a:off x="-279024" y="1387666"/>
            <a:ext cx="2400300" cy="876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C3F049C6-25D5-7482-BA34-09B810CDED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62730">
            <a:off x="-296528" y="4309707"/>
            <a:ext cx="2400300" cy="876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1F36A71-C5D8-83CE-4627-83320DD07C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84280" y="5695934"/>
            <a:ext cx="2400300" cy="87630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B6B9344-E582-F258-5F46-21E4C53325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35985">
            <a:off x="5645002" y="1432105"/>
            <a:ext cx="2400300" cy="87630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96CF3E87-FBE1-E66C-8FA9-2A5F7E72F3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597">
            <a:off x="7918256" y="55568"/>
            <a:ext cx="2400300" cy="8763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F4D99382-9B1B-4144-970D-4DC3605B0C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35313">
            <a:off x="10177113" y="1720270"/>
            <a:ext cx="2400300" cy="87630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64A3FAAB-DC44-F556-C576-FE815938B2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43493">
            <a:off x="5512179" y="4166934"/>
            <a:ext cx="2400300" cy="8763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053EBC93-AF48-A28C-A95E-0256CBDD24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907420" y="5735520"/>
            <a:ext cx="2400300" cy="8763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87F15C1C-9CB4-A542-FD4C-84B2948C01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10882">
            <a:off x="10127719" y="4276862"/>
            <a:ext cx="2400300" cy="8763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3CC20F6-5FD2-7912-78AA-2C4670E4C3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1854" y="1910249"/>
            <a:ext cx="3798247" cy="286538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68872C6-293A-E53C-820A-6767BEB7D2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683" y="1788726"/>
            <a:ext cx="3670965" cy="3128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315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8E600E-BD79-7A34-164D-4E864BEA33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D0390E9D-467A-82C4-BA63-91C090992005}"/>
              </a:ext>
            </a:extLst>
          </p:cNvPr>
          <p:cNvSpPr/>
          <p:nvPr/>
        </p:nvSpPr>
        <p:spPr>
          <a:xfrm>
            <a:off x="242371" y="152400"/>
            <a:ext cx="5853629" cy="64008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1192BBBE-DB5C-FF8C-6C79-783C156288F0}"/>
              </a:ext>
            </a:extLst>
          </p:cNvPr>
          <p:cNvSpPr/>
          <p:nvPr/>
        </p:nvSpPr>
        <p:spPr>
          <a:xfrm>
            <a:off x="6096000" y="152400"/>
            <a:ext cx="5853629" cy="64008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8" name="Шестиугольник 7">
            <a:extLst>
              <a:ext uri="{FF2B5EF4-FFF2-40B4-BE49-F238E27FC236}">
                <a16:creationId xmlns:a16="http://schemas.microsoft.com/office/drawing/2014/main" id="{3B18377F-224C-C1E4-5621-CC62965E05E6}"/>
              </a:ext>
            </a:extLst>
          </p:cNvPr>
          <p:cNvSpPr/>
          <p:nvPr/>
        </p:nvSpPr>
        <p:spPr>
          <a:xfrm>
            <a:off x="6400800" y="829937"/>
            <a:ext cx="5244029" cy="5045725"/>
          </a:xfrm>
          <a:prstGeom prst="hexagon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9" name="Шестиугольник 8">
            <a:extLst>
              <a:ext uri="{FF2B5EF4-FFF2-40B4-BE49-F238E27FC236}">
                <a16:creationId xmlns:a16="http://schemas.microsoft.com/office/drawing/2014/main" id="{E812AF17-0769-5950-0318-171DE0F53A03}"/>
              </a:ext>
            </a:extLst>
          </p:cNvPr>
          <p:cNvSpPr/>
          <p:nvPr/>
        </p:nvSpPr>
        <p:spPr>
          <a:xfrm>
            <a:off x="499231" y="829936"/>
            <a:ext cx="5244029" cy="5045725"/>
          </a:xfrm>
          <a:prstGeom prst="hexagon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5E903AF-5D39-EA7B-D3C2-9CBCB86FC5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35313">
            <a:off x="4279523" y="1644070"/>
            <a:ext cx="2400300" cy="876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FD477CC9-25FE-524F-598D-68B1715F65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14231">
            <a:off x="4266429" y="4263258"/>
            <a:ext cx="2400300" cy="8763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979674E8-C6CF-D19D-075E-C233578B0E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847" y="106039"/>
            <a:ext cx="2400300" cy="8763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C1DDD7BE-94D8-39D1-57D5-8875EFB045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61259">
            <a:off x="-279024" y="1387666"/>
            <a:ext cx="2400300" cy="876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470DBAC-088D-054A-091F-BF2560139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62730">
            <a:off x="-296528" y="4309707"/>
            <a:ext cx="2400300" cy="876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58C9067-0672-C7E1-3241-61C6E73EE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84280" y="5695934"/>
            <a:ext cx="2400300" cy="87630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9392E14E-9749-17BA-C99A-C1A1016C8A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35985">
            <a:off x="5645002" y="1432105"/>
            <a:ext cx="2400300" cy="87630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50449D1C-8002-D990-7CC8-8AC46D227A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597">
            <a:off x="7918256" y="55568"/>
            <a:ext cx="2400300" cy="8763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3C676AC4-5834-A252-130E-75E9D4747A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35313">
            <a:off x="10177113" y="1720270"/>
            <a:ext cx="2400300" cy="87630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7D6D4697-D56C-2AF0-D669-5180F81808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43493">
            <a:off x="5512179" y="4166934"/>
            <a:ext cx="2400300" cy="8763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C920FC1D-2F07-5B53-CE34-88D70FEB9B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907420" y="5735520"/>
            <a:ext cx="2400300" cy="8763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4565237D-C506-1A39-C2F0-5C59BB5D2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10882">
            <a:off x="10127719" y="4276862"/>
            <a:ext cx="2400300" cy="8763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EFBD01D-8D53-C35F-F2D9-6B2CFBB9E8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9142" y="1632450"/>
            <a:ext cx="3470313" cy="338594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6434C64-3CD2-D952-A80B-4723D27999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034" y="1558701"/>
            <a:ext cx="3386362" cy="357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7419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55590B-8A12-E611-9D0C-A9EBEF9A26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9A2E63AF-EE38-5507-B3FC-E5886A6B4927}"/>
              </a:ext>
            </a:extLst>
          </p:cNvPr>
          <p:cNvSpPr/>
          <p:nvPr/>
        </p:nvSpPr>
        <p:spPr>
          <a:xfrm>
            <a:off x="242371" y="152400"/>
            <a:ext cx="5853629" cy="64008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AE1EE6F1-8F5C-352A-AB4C-7F35992705E6}"/>
              </a:ext>
            </a:extLst>
          </p:cNvPr>
          <p:cNvSpPr/>
          <p:nvPr/>
        </p:nvSpPr>
        <p:spPr>
          <a:xfrm>
            <a:off x="6096000" y="152400"/>
            <a:ext cx="5853629" cy="64008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8" name="Шестиугольник 7">
            <a:extLst>
              <a:ext uri="{FF2B5EF4-FFF2-40B4-BE49-F238E27FC236}">
                <a16:creationId xmlns:a16="http://schemas.microsoft.com/office/drawing/2014/main" id="{3852FE57-0D92-9926-1240-08545339EAF4}"/>
              </a:ext>
            </a:extLst>
          </p:cNvPr>
          <p:cNvSpPr/>
          <p:nvPr/>
        </p:nvSpPr>
        <p:spPr>
          <a:xfrm>
            <a:off x="6400800" y="829937"/>
            <a:ext cx="5244029" cy="5045725"/>
          </a:xfrm>
          <a:prstGeom prst="hexagon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9" name="Шестиугольник 8">
            <a:extLst>
              <a:ext uri="{FF2B5EF4-FFF2-40B4-BE49-F238E27FC236}">
                <a16:creationId xmlns:a16="http://schemas.microsoft.com/office/drawing/2014/main" id="{7B2B339D-67EC-2972-5423-D1DF0CFDECBA}"/>
              </a:ext>
            </a:extLst>
          </p:cNvPr>
          <p:cNvSpPr/>
          <p:nvPr/>
        </p:nvSpPr>
        <p:spPr>
          <a:xfrm>
            <a:off x="499231" y="829936"/>
            <a:ext cx="5244029" cy="5045725"/>
          </a:xfrm>
          <a:prstGeom prst="hexagon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A35A0B9-D704-1AD0-F84F-606BD83050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35313">
            <a:off x="4279523" y="1644070"/>
            <a:ext cx="2400300" cy="876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5383325-E25E-E747-9B8F-7640420E8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14231">
            <a:off x="4266429" y="4263258"/>
            <a:ext cx="2400300" cy="8763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5DE4CE5-1512-4C27-5ED3-E7B674BEE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847" y="106039"/>
            <a:ext cx="2400300" cy="8763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E4D575C4-545F-7CCD-C4D4-89D2A9125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61259">
            <a:off x="-279024" y="1387666"/>
            <a:ext cx="2400300" cy="876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11526F3C-033D-C5DD-14DD-BFC1BE11E1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62730">
            <a:off x="-296528" y="4309707"/>
            <a:ext cx="2400300" cy="876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82253756-7D20-75A6-782A-716382A924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84280" y="5695934"/>
            <a:ext cx="2400300" cy="87630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3678E4D-23E4-221B-6DE3-261031F0C2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35985">
            <a:off x="5645002" y="1432105"/>
            <a:ext cx="2400300" cy="87630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D59F2456-FA22-4871-E6A3-F3C6CD1D16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597">
            <a:off x="7918256" y="55568"/>
            <a:ext cx="2400300" cy="8763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D47D9E40-0BCA-F9DE-F40E-E1969B98DE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35313">
            <a:off x="10177113" y="1720270"/>
            <a:ext cx="2400300" cy="87630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C46560BF-BA31-55DE-41C1-16AECEB698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43493">
            <a:off x="5512179" y="4166934"/>
            <a:ext cx="2400300" cy="8763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ECAF4A27-5E63-93E5-8096-583B101E86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907420" y="5735520"/>
            <a:ext cx="2400300" cy="8763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1814FBF7-9133-6FBC-D710-5A5F419B5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10882">
            <a:off x="10127719" y="4276862"/>
            <a:ext cx="2400300" cy="8763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7B18116-E783-55B4-1A2A-30B1E9F0DE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932" y="1520207"/>
            <a:ext cx="3329484" cy="361900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F988256-F4D8-D877-A8CD-DF7696F9DBF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033" y="1516328"/>
            <a:ext cx="3408035" cy="362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7526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0933FD-1DEE-A108-F2D5-22825653ED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49C510FD-3489-AB8A-2A31-9699736B4FC8}"/>
              </a:ext>
            </a:extLst>
          </p:cNvPr>
          <p:cNvSpPr/>
          <p:nvPr/>
        </p:nvSpPr>
        <p:spPr>
          <a:xfrm>
            <a:off x="242371" y="152400"/>
            <a:ext cx="5853629" cy="64008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5FD91DDE-AF8F-CED3-FB0D-E42196AEF04D}"/>
              </a:ext>
            </a:extLst>
          </p:cNvPr>
          <p:cNvSpPr/>
          <p:nvPr/>
        </p:nvSpPr>
        <p:spPr>
          <a:xfrm>
            <a:off x="6096000" y="152400"/>
            <a:ext cx="5853629" cy="64008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8" name="Шестиугольник 7">
            <a:extLst>
              <a:ext uri="{FF2B5EF4-FFF2-40B4-BE49-F238E27FC236}">
                <a16:creationId xmlns:a16="http://schemas.microsoft.com/office/drawing/2014/main" id="{0A799378-98D8-5E27-D537-A8F6F87C75B8}"/>
              </a:ext>
            </a:extLst>
          </p:cNvPr>
          <p:cNvSpPr/>
          <p:nvPr/>
        </p:nvSpPr>
        <p:spPr>
          <a:xfrm>
            <a:off x="6422220" y="864865"/>
            <a:ext cx="5244029" cy="5045725"/>
          </a:xfrm>
          <a:prstGeom prst="hexagon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9" name="Шестиугольник 8">
            <a:extLst>
              <a:ext uri="{FF2B5EF4-FFF2-40B4-BE49-F238E27FC236}">
                <a16:creationId xmlns:a16="http://schemas.microsoft.com/office/drawing/2014/main" id="{D9AA4A1F-E60E-19A9-C231-FE10E5EE36EE}"/>
              </a:ext>
            </a:extLst>
          </p:cNvPr>
          <p:cNvSpPr/>
          <p:nvPr/>
        </p:nvSpPr>
        <p:spPr>
          <a:xfrm>
            <a:off x="499231" y="829936"/>
            <a:ext cx="5244029" cy="5045725"/>
          </a:xfrm>
          <a:prstGeom prst="hexagon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B5F5555-8729-4E67-70B7-DD4ED9F90C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35313">
            <a:off x="4279523" y="1644070"/>
            <a:ext cx="2400300" cy="876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015B3C1-A0DB-5BB6-EFD3-900747159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14231">
            <a:off x="4266429" y="4263258"/>
            <a:ext cx="2400300" cy="8763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5B9E56B-B845-5395-CE70-B92B13B130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847" y="106039"/>
            <a:ext cx="2400300" cy="8763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221F110-48FE-99CC-7B08-E71EA6B87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61259">
            <a:off x="-279024" y="1387666"/>
            <a:ext cx="2400300" cy="876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E4F89BC7-C981-02A8-8B36-864533CD55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62730">
            <a:off x="-296528" y="4309707"/>
            <a:ext cx="2400300" cy="876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F5A7CE08-AA62-7CD3-B379-34BCD57320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84280" y="5695934"/>
            <a:ext cx="2400300" cy="87630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5E49682B-6EB9-2430-981A-A10B6A69E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35985">
            <a:off x="5645002" y="1432105"/>
            <a:ext cx="2400300" cy="87630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3EE95180-6AD2-1609-41A4-F49149DD57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597">
            <a:off x="7918256" y="55568"/>
            <a:ext cx="2400300" cy="8763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4B9BF458-0121-2383-5C81-2C1F9D290D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35313">
            <a:off x="10177113" y="1720270"/>
            <a:ext cx="2400300" cy="87630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436D68E6-624C-FE21-717A-9C82036801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43493">
            <a:off x="5512179" y="4166934"/>
            <a:ext cx="2400300" cy="8763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6A3ECA79-C73F-E868-4941-A6671A1F08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907420" y="5735520"/>
            <a:ext cx="2400300" cy="8763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EE3C912-DD86-6230-7637-D83A5F011C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10882">
            <a:off x="10127719" y="4276862"/>
            <a:ext cx="2400300" cy="8763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31F531D-78FD-AF6F-4503-D408A9A822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942" y="1763041"/>
            <a:ext cx="3635567" cy="315219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3232DC9-D4B9-FA1B-0EFC-6A314ECE34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033" y="1547486"/>
            <a:ext cx="3419413" cy="3610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214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440647-FBCA-3616-C693-CC460203B5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>
            <a:extLst>
              <a:ext uri="{FF2B5EF4-FFF2-40B4-BE49-F238E27FC236}">
                <a16:creationId xmlns:a16="http://schemas.microsoft.com/office/drawing/2014/main" id="{CB39FE97-6B28-04C2-EC1D-4FCEE7D55C14}"/>
              </a:ext>
            </a:extLst>
          </p:cNvPr>
          <p:cNvSpPr/>
          <p:nvPr/>
        </p:nvSpPr>
        <p:spPr>
          <a:xfrm>
            <a:off x="242371" y="152400"/>
            <a:ext cx="5853629" cy="64008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5" name="Овал 4">
            <a:extLst>
              <a:ext uri="{FF2B5EF4-FFF2-40B4-BE49-F238E27FC236}">
                <a16:creationId xmlns:a16="http://schemas.microsoft.com/office/drawing/2014/main" id="{5D1A0D60-A3FA-7EFC-CFE8-79103B8DC049}"/>
              </a:ext>
            </a:extLst>
          </p:cNvPr>
          <p:cNvSpPr/>
          <p:nvPr/>
        </p:nvSpPr>
        <p:spPr>
          <a:xfrm>
            <a:off x="6096000" y="152400"/>
            <a:ext cx="5853629" cy="64008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8" name="Шестиугольник 7">
            <a:extLst>
              <a:ext uri="{FF2B5EF4-FFF2-40B4-BE49-F238E27FC236}">
                <a16:creationId xmlns:a16="http://schemas.microsoft.com/office/drawing/2014/main" id="{2BEC634A-211F-D878-8C59-98509B9B989F}"/>
              </a:ext>
            </a:extLst>
          </p:cNvPr>
          <p:cNvSpPr/>
          <p:nvPr/>
        </p:nvSpPr>
        <p:spPr>
          <a:xfrm>
            <a:off x="6485692" y="847287"/>
            <a:ext cx="5244029" cy="5045725"/>
          </a:xfrm>
          <a:prstGeom prst="hexagon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sp>
        <p:nvSpPr>
          <p:cNvPr id="9" name="Шестиугольник 8">
            <a:extLst>
              <a:ext uri="{FF2B5EF4-FFF2-40B4-BE49-F238E27FC236}">
                <a16:creationId xmlns:a16="http://schemas.microsoft.com/office/drawing/2014/main" id="{AB7F946D-5AD9-0426-EE34-03E125F6D09B}"/>
              </a:ext>
            </a:extLst>
          </p:cNvPr>
          <p:cNvSpPr/>
          <p:nvPr/>
        </p:nvSpPr>
        <p:spPr>
          <a:xfrm>
            <a:off x="514868" y="839454"/>
            <a:ext cx="5244029" cy="5045725"/>
          </a:xfrm>
          <a:prstGeom prst="hexagon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B3FD921-1E4B-1BA1-7C2B-F587D8B1E9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35313">
            <a:off x="4279523" y="1644070"/>
            <a:ext cx="2400300" cy="87630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9EBD5AB-F18B-10A0-996E-53CC072EFB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14231">
            <a:off x="4266429" y="4263258"/>
            <a:ext cx="2400300" cy="87630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4E007E0-3036-883B-219C-B435FBE74A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5847" y="106039"/>
            <a:ext cx="2400300" cy="8763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A866085-79E1-4FA9-D6C7-86175BCC97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61259">
            <a:off x="-279024" y="1387666"/>
            <a:ext cx="2400300" cy="876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A3AFF8DB-F582-067C-763F-E9A3AF6CB1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62730">
            <a:off x="-296528" y="4309707"/>
            <a:ext cx="2400300" cy="876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616E8BB6-E0A4-D360-C2AB-A2CFA8592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84280" y="5695934"/>
            <a:ext cx="2400300" cy="876300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CA8B51CA-6FC6-33ED-3859-2E0109A5C7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35985">
            <a:off x="5645002" y="1432105"/>
            <a:ext cx="2400300" cy="876300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A9BF601B-9D4B-DD78-77B9-8D0687769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0597">
            <a:off x="7918256" y="55568"/>
            <a:ext cx="2400300" cy="876300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325AA797-73A8-EF38-3569-DDE64EB938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35313">
            <a:off x="10177113" y="1720270"/>
            <a:ext cx="2400300" cy="876300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0D84129-CCB6-52C0-5099-F4A2976B79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43493">
            <a:off x="5512179" y="4166934"/>
            <a:ext cx="2400300" cy="87630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62D209A7-66F3-087C-874A-AA3582A926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907420" y="5735520"/>
            <a:ext cx="2400300" cy="876300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F32C3C02-2DC6-FC4A-8D07-FBFE6B9970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backgroundMark x1="794" y1="71500" x2="93254" y2="84000"/>
                        <a14:backgroundMark x1="93254" y1="84000" x2="83333" y2="28500"/>
                        <a14:backgroundMark x1="83333" y1="28500" x2="39286" y2="24500"/>
                        <a14:backgroundMark x1="39286" y1="24500" x2="794" y2="49000"/>
                        <a14:backgroundMark x1="794" y1="49000" x2="397" y2="73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010882">
            <a:off x="10127719" y="4276862"/>
            <a:ext cx="2400300" cy="8763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4F1D45D-24DF-C1F6-2250-5C092C0FA2F8}"/>
              </a:ext>
            </a:extLst>
          </p:cNvPr>
          <p:cNvSpPr/>
          <p:nvPr/>
        </p:nvSpPr>
        <p:spPr>
          <a:xfrm>
            <a:off x="1046680" y="1172116"/>
            <a:ext cx="4106331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Кен </a:t>
            </a:r>
            <a:r>
              <a:rPr lang="ru-RU" sz="48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байлыктарды</a:t>
            </a:r>
            <a:r>
              <a:rPr lang="ru-RU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48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коргоо</a:t>
            </a:r>
            <a:r>
              <a:rPr lang="ru-RU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48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боюнча</a:t>
            </a:r>
            <a:r>
              <a:rPr lang="ru-RU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48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сунуш</a:t>
            </a:r>
            <a:r>
              <a:rPr lang="ru-RU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48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жазып</a:t>
            </a:r>
            <a:r>
              <a:rPr lang="ru-RU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48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келуу</a:t>
            </a:r>
            <a:r>
              <a:rPr lang="ru-RU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.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4065141-AB33-8B04-70C3-51AE9A59D101}"/>
              </a:ext>
            </a:extLst>
          </p:cNvPr>
          <p:cNvSpPr/>
          <p:nvPr/>
        </p:nvSpPr>
        <p:spPr>
          <a:xfrm>
            <a:off x="7156334" y="1274875"/>
            <a:ext cx="3988986" cy="47705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Биз</a:t>
            </a:r>
            <a:r>
              <a:rPr lang="ru-RU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48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жашаган</a:t>
            </a:r>
            <a:r>
              <a:rPr lang="ru-RU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48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аймакта</a:t>
            </a:r>
            <a:r>
              <a:rPr lang="ru-RU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48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кандай</a:t>
            </a:r>
            <a:r>
              <a:rPr lang="ru-RU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кен </a:t>
            </a:r>
            <a:r>
              <a:rPr lang="ru-RU" sz="4000" b="1" cap="none" spc="0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байлыктарыбыз</a:t>
            </a:r>
            <a:r>
              <a:rPr lang="ru-RU" sz="4000" b="1" cap="none" spc="0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бар? </a:t>
            </a:r>
            <a:r>
              <a:rPr lang="ru-RU" sz="4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Болсо</a:t>
            </a:r>
            <a:r>
              <a:rPr lang="ru-RU" sz="4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4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кайсы</a:t>
            </a:r>
            <a:r>
              <a:rPr lang="ru-RU" sz="4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4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турго</a:t>
            </a:r>
            <a:r>
              <a:rPr lang="ru-RU" sz="4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r>
              <a:rPr lang="ru-RU" sz="4000" b="1" dirty="0" err="1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кирет</a:t>
            </a:r>
            <a:r>
              <a:rPr lang="ru-RU" sz="40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?</a:t>
            </a:r>
            <a:endParaRPr lang="ru-RU" sz="4800" b="1" cap="none" spc="0" dirty="0">
              <a:ln w="12700">
                <a:solidFill>
                  <a:schemeClr val="accent1"/>
                </a:solidFill>
                <a:prstDash val="solid"/>
              </a:ln>
              <a:solidFill>
                <a:srgbClr val="C0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786282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24</Words>
  <Application>Microsoft Office PowerPoint</Application>
  <PresentationFormat>Широкоэкранный</PresentationFormat>
  <Paragraphs>3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gulnursultan67@gmail.com</dc:creator>
  <cp:lastModifiedBy>gulnursultan67@gmail.com</cp:lastModifiedBy>
  <cp:revision>1</cp:revision>
  <cp:lastPrinted>2025-10-14T10:28:47Z</cp:lastPrinted>
  <dcterms:created xsi:type="dcterms:W3CDTF">2025-10-13T17:08:36Z</dcterms:created>
  <dcterms:modified xsi:type="dcterms:W3CDTF">2025-10-14T10:31:05Z</dcterms:modified>
</cp:coreProperties>
</file>